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s/slide56.xml" ContentType="application/vnd.openxmlformats-officedocument.presentationml.slide+xml"/>
  <Override PartName="/ppt/slides/slide58.xml" ContentType="application/vnd.openxmlformats-officedocument.presentationml.slide+xml"/>
  <Override PartName="/ppt/slides/slide67.xml" ContentType="application/vnd.openxmlformats-officedocument.presentationml.slide+xml"/>
  <Override PartName="/ppt/diagrams/colors1.xml" ContentType="application/vnd.openxmlformats-officedocument.drawingml.diagramColors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diagrams/layout1.xml" ContentType="application/vnd.openxmlformats-officedocument.drawingml.diagramLayout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68.xml" ContentType="application/vnd.openxmlformats-officedocument.presentationml.slide+xml"/>
  <Override PartName="/ppt/viewProps.xml" ContentType="application/vnd.openxmlformats-officedocument.presentationml.viewProp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diagrams/quickStyle1.xml" ContentType="application/vnd.openxmlformats-officedocument.drawingml.diagramStyl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diagrams/data1.xml" ContentType="application/vnd.openxmlformats-officedocument.drawingml.diagramData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303" r:id="rId4"/>
    <p:sldId id="257" r:id="rId5"/>
    <p:sldId id="263" r:id="rId6"/>
    <p:sldId id="266" r:id="rId7"/>
    <p:sldId id="342" r:id="rId8"/>
    <p:sldId id="271" r:id="rId9"/>
    <p:sldId id="301" r:id="rId10"/>
    <p:sldId id="302" r:id="rId11"/>
    <p:sldId id="273" r:id="rId12"/>
    <p:sldId id="305" r:id="rId13"/>
    <p:sldId id="307" r:id="rId14"/>
    <p:sldId id="308" r:id="rId15"/>
    <p:sldId id="309" r:id="rId16"/>
    <p:sldId id="260" r:id="rId17"/>
    <p:sldId id="265" r:id="rId18"/>
    <p:sldId id="310" r:id="rId19"/>
    <p:sldId id="276" r:id="rId20"/>
    <p:sldId id="277" r:id="rId21"/>
    <p:sldId id="279" r:id="rId22"/>
    <p:sldId id="280" r:id="rId23"/>
    <p:sldId id="289" r:id="rId24"/>
    <p:sldId id="290" r:id="rId25"/>
    <p:sldId id="274" r:id="rId26"/>
    <p:sldId id="275" r:id="rId27"/>
    <p:sldId id="282" r:id="rId28"/>
    <p:sldId id="291" r:id="rId29"/>
    <p:sldId id="292" r:id="rId30"/>
    <p:sldId id="284" r:id="rId31"/>
    <p:sldId id="285" r:id="rId32"/>
    <p:sldId id="293" r:id="rId33"/>
    <p:sldId id="261" r:id="rId34"/>
    <p:sldId id="294" r:id="rId35"/>
    <p:sldId id="295" r:id="rId36"/>
    <p:sldId id="296" r:id="rId37"/>
    <p:sldId id="297" r:id="rId38"/>
    <p:sldId id="298" r:id="rId39"/>
    <p:sldId id="315" r:id="rId40"/>
    <p:sldId id="314" r:id="rId41"/>
    <p:sldId id="299" r:id="rId42"/>
    <p:sldId id="316" r:id="rId43"/>
    <p:sldId id="317" r:id="rId44"/>
    <p:sldId id="320" r:id="rId45"/>
    <p:sldId id="321" r:id="rId46"/>
    <p:sldId id="324" r:id="rId47"/>
    <p:sldId id="322" r:id="rId48"/>
    <p:sldId id="323" r:id="rId49"/>
    <p:sldId id="319" r:id="rId50"/>
    <p:sldId id="327" r:id="rId51"/>
    <p:sldId id="328" r:id="rId52"/>
    <p:sldId id="329" r:id="rId53"/>
    <p:sldId id="330" r:id="rId54"/>
    <p:sldId id="332" r:id="rId55"/>
    <p:sldId id="331" r:id="rId56"/>
    <p:sldId id="334" r:id="rId57"/>
    <p:sldId id="333" r:id="rId58"/>
    <p:sldId id="335" r:id="rId59"/>
    <p:sldId id="336" r:id="rId60"/>
    <p:sldId id="325" r:id="rId61"/>
    <p:sldId id="326" r:id="rId62"/>
    <p:sldId id="337" r:id="rId63"/>
    <p:sldId id="338" r:id="rId64"/>
    <p:sldId id="339" r:id="rId65"/>
    <p:sldId id="300" r:id="rId66"/>
    <p:sldId id="281" r:id="rId67"/>
    <p:sldId id="340" r:id="rId68"/>
    <p:sldId id="341" r:id="rId69"/>
    <p:sldId id="262" r:id="rId70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4751E"/>
    <a:srgbClr val="B1510F"/>
    <a:srgbClr val="25160F"/>
    <a:srgbClr val="E99E09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2537" autoAdjust="0"/>
    <p:restoredTop sz="94660" autoAdjust="0"/>
  </p:normalViewPr>
  <p:slideViewPr>
    <p:cSldViewPr snapToGrid="0">
      <p:cViewPr>
        <p:scale>
          <a:sx n="66" d="100"/>
          <a:sy n="66" d="100"/>
        </p:scale>
        <p:origin x="-1596" y="-24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3846"/>
    </p:cViewPr>
  </p:outlin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054484C-AC9C-4697-8853-63722BEF58EF}" type="doc">
      <dgm:prSet loTypeId="urn:microsoft.com/office/officeart/2005/8/layout/hierarchy2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B263EE68-D3F1-4CA8-9AA2-AE6886939313}">
      <dgm:prSet phldrT="[텍스트]" custT="1"/>
      <dgm:spPr>
        <a:solidFill>
          <a:schemeClr val="accent2">
            <a:lumMod val="60000"/>
            <a:lumOff val="40000"/>
          </a:schemeClr>
        </a:solidFill>
        <a:ln>
          <a:noFill/>
        </a:ln>
      </dgm:spPr>
      <dgm:t>
        <a:bodyPr/>
        <a:lstStyle/>
        <a:p>
          <a:pPr latinLnBrk="1"/>
          <a:r>
            <a:rPr lang="en-US" altLang="ko-KR" sz="35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Cook</a:t>
          </a:r>
          <a:br>
            <a:rPr lang="en-US" altLang="ko-KR" sz="35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</a:br>
          <a:r>
            <a:rPr lang="en-US" altLang="ko-KR" sz="2000" b="1" dirty="0" err="1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cookname</a:t>
          </a:r>
          <a:r>
            <a:rPr lang="en-US" altLang="ko-KR" sz="2000" b="1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/>
          </a:r>
          <a:br>
            <a:rPr lang="en-US" altLang="ko-KR" sz="2000" b="1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</a:br>
          <a:r>
            <a:rPr lang="en-US" altLang="ko-KR" sz="2000" b="1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code</a:t>
          </a:r>
          <a:endParaRPr lang="ko-KR" altLang="en-US" sz="2000" b="1" dirty="0"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3F7C58DD-6726-4892-979F-80358EB7F7FF}" type="parTrans" cxnId="{80C7B19B-D34D-40A5-AD2A-DEA51680EEDA}">
      <dgm:prSet/>
      <dgm:spPr/>
      <dgm:t>
        <a:bodyPr/>
        <a:lstStyle/>
        <a:p>
          <a:pPr latinLnBrk="1"/>
          <a:endParaRPr lang="ko-KR" altLang="en-US"/>
        </a:p>
      </dgm:t>
    </dgm:pt>
    <dgm:pt modelId="{13C4FB5A-1373-4C78-A29B-61C63A579EF3}" type="sibTrans" cxnId="{80C7B19B-D34D-40A5-AD2A-DEA51680EEDA}">
      <dgm:prSet/>
      <dgm:spPr/>
      <dgm:t>
        <a:bodyPr/>
        <a:lstStyle/>
        <a:p>
          <a:pPr latinLnBrk="1"/>
          <a:endParaRPr lang="ko-KR" altLang="en-US"/>
        </a:p>
      </dgm:t>
    </dgm:pt>
    <dgm:pt modelId="{6FA58582-EE1E-48D7-BF7E-DB0453E2A424}">
      <dgm:prSet phldrT="[텍스트]" custT="1"/>
      <dgm:spPr>
        <a:solidFill>
          <a:schemeClr val="accent2">
            <a:lumMod val="60000"/>
            <a:lumOff val="40000"/>
          </a:schemeClr>
        </a:solidFill>
        <a:ln>
          <a:noFill/>
        </a:ln>
      </dgm:spPr>
      <dgm:t>
        <a:bodyPr/>
        <a:lstStyle/>
        <a:p>
          <a:pPr latinLnBrk="1"/>
          <a:r>
            <a:rPr lang="en-US" altLang="ko-KR" sz="3500" b="1" dirty="0" err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Userinfo</a:t>
          </a:r>
          <a:r>
            <a:rPr lang="en-US" altLang="ko-KR" sz="35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/>
          </a:r>
          <a:br>
            <a:rPr lang="en-US" altLang="ko-KR" sz="35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</a:br>
          <a:r>
            <a:rPr lang="en-US" altLang="ko-KR" sz="2000" b="1" dirty="0" err="1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cookname</a:t>
          </a:r>
          <a:endParaRPr lang="ko-KR" altLang="en-US" sz="2000" b="1" dirty="0"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F21BF5F4-6BAD-4037-9D49-FB2F95DBF5EE}" type="parTrans" cxnId="{915334BB-EBCA-4C79-9D96-CCEBC5770A0E}">
      <dgm:prSet/>
      <dgm:spPr>
        <a:ln w="25400">
          <a:solidFill>
            <a:schemeClr val="accent2">
              <a:lumMod val="60000"/>
              <a:lumOff val="40000"/>
            </a:schemeClr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705EF13F-D0C3-40C5-8AFF-5AC9CF6947F5}" type="sibTrans" cxnId="{915334BB-EBCA-4C79-9D96-CCEBC5770A0E}">
      <dgm:prSet/>
      <dgm:spPr/>
      <dgm:t>
        <a:bodyPr/>
        <a:lstStyle/>
        <a:p>
          <a:pPr latinLnBrk="1"/>
          <a:endParaRPr lang="ko-KR" altLang="en-US"/>
        </a:p>
      </dgm:t>
    </dgm:pt>
    <dgm:pt modelId="{0408C11E-A037-4D1A-8E11-C0F6B2AEF7BD}">
      <dgm:prSet phldrT="[텍스트]" custT="1"/>
      <dgm:spPr>
        <a:solidFill>
          <a:schemeClr val="accent2">
            <a:lumMod val="60000"/>
            <a:lumOff val="40000"/>
          </a:schemeClr>
        </a:solidFill>
        <a:ln>
          <a:noFill/>
        </a:ln>
      </dgm:spPr>
      <dgm:t>
        <a:bodyPr/>
        <a:lstStyle/>
        <a:p>
          <a:pPr latinLnBrk="1">
            <a:lnSpc>
              <a:spcPct val="100000"/>
            </a:lnSpc>
            <a:spcAft>
              <a:spcPts val="0"/>
            </a:spcAft>
          </a:pPr>
          <a:r>
            <a:rPr lang="en-US" altLang="ko-KR" sz="3500" b="1" dirty="0" err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Cook_category</a:t>
          </a:r>
          <a:r>
            <a:rPr lang="en-US" altLang="ko-KR" sz="35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/>
          </a:r>
          <a:br>
            <a:rPr lang="en-US" altLang="ko-KR" sz="35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</a:br>
          <a:r>
            <a:rPr lang="en-US" altLang="ko-KR" sz="2000" b="1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code</a:t>
          </a:r>
        </a:p>
        <a:p>
          <a:pPr latinLnBrk="1">
            <a:lnSpc>
              <a:spcPct val="100000"/>
            </a:lnSpc>
            <a:spcAft>
              <a:spcPts val="0"/>
            </a:spcAft>
          </a:pPr>
          <a:r>
            <a:rPr lang="en-US" altLang="ko-KR" sz="2000" b="1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name</a:t>
          </a:r>
          <a:endParaRPr lang="ko-KR" altLang="en-US" sz="2000" b="1" dirty="0"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D78972D-7E90-42B3-AC07-C74E5278C4DD}" type="sibTrans" cxnId="{E2DA3AEF-3338-4EEF-A6F2-7359A5B480C3}">
      <dgm:prSet/>
      <dgm:spPr/>
      <dgm:t>
        <a:bodyPr/>
        <a:lstStyle/>
        <a:p>
          <a:pPr latinLnBrk="1"/>
          <a:endParaRPr lang="ko-KR" altLang="en-US"/>
        </a:p>
      </dgm:t>
    </dgm:pt>
    <dgm:pt modelId="{E93335BD-3010-46BA-B50D-3BB5A77CB9B4}" type="parTrans" cxnId="{E2DA3AEF-3338-4EEF-A6F2-7359A5B480C3}">
      <dgm:prSet/>
      <dgm:spPr>
        <a:ln w="25400">
          <a:solidFill>
            <a:schemeClr val="accent2">
              <a:lumMod val="60000"/>
              <a:lumOff val="40000"/>
            </a:schemeClr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ED47543D-3741-4A3C-A9CA-31662F008B45}" type="pres">
      <dgm:prSet presAssocID="{2054484C-AC9C-4697-8853-63722BEF58EF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F666C370-2B2A-4F2F-8862-39992E2D6E01}" type="pres">
      <dgm:prSet presAssocID="{B263EE68-D3F1-4CA8-9AA2-AE6886939313}" presName="root1" presStyleCnt="0"/>
      <dgm:spPr/>
    </dgm:pt>
    <dgm:pt modelId="{1C1C05F2-5BAB-4B07-8BC4-99A325C3C158}" type="pres">
      <dgm:prSet presAssocID="{B263EE68-D3F1-4CA8-9AA2-AE6886939313}" presName="LevelOneTextNode" presStyleLbl="node0" presStyleIdx="0" presStyleCnt="1" custScaleX="115568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082B845-F4C5-4CBD-98ED-D5ADD0DB02DD}" type="pres">
      <dgm:prSet presAssocID="{B263EE68-D3F1-4CA8-9AA2-AE6886939313}" presName="level2hierChild" presStyleCnt="0"/>
      <dgm:spPr/>
    </dgm:pt>
    <dgm:pt modelId="{F7BAC8FB-4FC6-453B-B30C-D0FA5EEC5AF3}" type="pres">
      <dgm:prSet presAssocID="{E93335BD-3010-46BA-B50D-3BB5A77CB9B4}" presName="conn2-1" presStyleLbl="parChTrans1D2" presStyleIdx="0" presStyleCnt="2"/>
      <dgm:spPr/>
    </dgm:pt>
    <dgm:pt modelId="{DEF7C875-9F01-41D1-B363-728B8EFDE73F}" type="pres">
      <dgm:prSet presAssocID="{E93335BD-3010-46BA-B50D-3BB5A77CB9B4}" presName="connTx" presStyleLbl="parChTrans1D2" presStyleIdx="0" presStyleCnt="2"/>
      <dgm:spPr/>
    </dgm:pt>
    <dgm:pt modelId="{5C9AEEC9-2779-4372-8030-7AF3EC614C61}" type="pres">
      <dgm:prSet presAssocID="{0408C11E-A037-4D1A-8E11-C0F6B2AEF7BD}" presName="root2" presStyleCnt="0"/>
      <dgm:spPr/>
    </dgm:pt>
    <dgm:pt modelId="{3192E886-E73F-4C4E-8F95-775CF9D25202}" type="pres">
      <dgm:prSet presAssocID="{0408C11E-A037-4D1A-8E11-C0F6B2AEF7BD}" presName="LevelTwoTextNode" presStyleLbl="node2" presStyleIdx="0" presStyleCnt="2" custScaleX="121598" custLinFactNeighborX="-3528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7EC85D1-5989-4867-A9CC-8C58EC14C891}" type="pres">
      <dgm:prSet presAssocID="{0408C11E-A037-4D1A-8E11-C0F6B2AEF7BD}" presName="level3hierChild" presStyleCnt="0"/>
      <dgm:spPr/>
    </dgm:pt>
    <dgm:pt modelId="{9C86F18F-88D1-4D5D-9D74-E8DFA2DF9A8C}" type="pres">
      <dgm:prSet presAssocID="{F21BF5F4-6BAD-4037-9D49-FB2F95DBF5EE}" presName="conn2-1" presStyleLbl="parChTrans1D2" presStyleIdx="1" presStyleCnt="2"/>
      <dgm:spPr/>
    </dgm:pt>
    <dgm:pt modelId="{C22C6494-E855-4C05-A8C3-A32D53D1F739}" type="pres">
      <dgm:prSet presAssocID="{F21BF5F4-6BAD-4037-9D49-FB2F95DBF5EE}" presName="connTx" presStyleLbl="parChTrans1D2" presStyleIdx="1" presStyleCnt="2"/>
      <dgm:spPr/>
    </dgm:pt>
    <dgm:pt modelId="{B44BE737-B2E2-4D20-BDEF-EEF2D91EDCE3}" type="pres">
      <dgm:prSet presAssocID="{6FA58582-EE1E-48D7-BF7E-DB0453E2A424}" presName="root2" presStyleCnt="0"/>
      <dgm:spPr/>
    </dgm:pt>
    <dgm:pt modelId="{DDF9BF50-FAB3-4022-B579-4268FA2C7CD3}" type="pres">
      <dgm:prSet presAssocID="{6FA58582-EE1E-48D7-BF7E-DB0453E2A424}" presName="LevelTwoTextNode" presStyleLbl="node2" presStyleIdx="1" presStyleCnt="2" custScaleX="121598" custLinFactNeighborX="-4174" custLinFactNeighborY="168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2981028-50F1-4AF1-BBB4-720EE18C2393}" type="pres">
      <dgm:prSet presAssocID="{6FA58582-EE1E-48D7-BF7E-DB0453E2A424}" presName="level3hierChild" presStyleCnt="0"/>
      <dgm:spPr/>
    </dgm:pt>
  </dgm:ptLst>
  <dgm:cxnLst>
    <dgm:cxn modelId="{E2DA3AEF-3338-4EEF-A6F2-7359A5B480C3}" srcId="{B263EE68-D3F1-4CA8-9AA2-AE6886939313}" destId="{0408C11E-A037-4D1A-8E11-C0F6B2AEF7BD}" srcOrd="0" destOrd="0" parTransId="{E93335BD-3010-46BA-B50D-3BB5A77CB9B4}" sibTransId="{ED78972D-7E90-42B3-AC07-C74E5278C4DD}"/>
    <dgm:cxn modelId="{915334BB-EBCA-4C79-9D96-CCEBC5770A0E}" srcId="{B263EE68-D3F1-4CA8-9AA2-AE6886939313}" destId="{6FA58582-EE1E-48D7-BF7E-DB0453E2A424}" srcOrd="1" destOrd="0" parTransId="{F21BF5F4-6BAD-4037-9D49-FB2F95DBF5EE}" sibTransId="{705EF13F-D0C3-40C5-8AFF-5AC9CF6947F5}"/>
    <dgm:cxn modelId="{9B688FBA-7938-44E8-89EF-71C37F634B16}" type="presOf" srcId="{0408C11E-A037-4D1A-8E11-C0F6B2AEF7BD}" destId="{3192E886-E73F-4C4E-8F95-775CF9D25202}" srcOrd="0" destOrd="0" presId="urn:microsoft.com/office/officeart/2005/8/layout/hierarchy2"/>
    <dgm:cxn modelId="{B81E8A7F-A36D-4AC7-BE31-20B2E16F4464}" type="presOf" srcId="{6FA58582-EE1E-48D7-BF7E-DB0453E2A424}" destId="{DDF9BF50-FAB3-4022-B579-4268FA2C7CD3}" srcOrd="0" destOrd="0" presId="urn:microsoft.com/office/officeart/2005/8/layout/hierarchy2"/>
    <dgm:cxn modelId="{D13C7EF4-62EF-45C1-BECC-35D9FB45AFB7}" type="presOf" srcId="{2054484C-AC9C-4697-8853-63722BEF58EF}" destId="{ED47543D-3741-4A3C-A9CA-31662F008B45}" srcOrd="0" destOrd="0" presId="urn:microsoft.com/office/officeart/2005/8/layout/hierarchy2"/>
    <dgm:cxn modelId="{CDBF2AC6-38AF-435A-A9D6-D43ED8FC890C}" type="presOf" srcId="{E93335BD-3010-46BA-B50D-3BB5A77CB9B4}" destId="{F7BAC8FB-4FC6-453B-B30C-D0FA5EEC5AF3}" srcOrd="0" destOrd="0" presId="urn:microsoft.com/office/officeart/2005/8/layout/hierarchy2"/>
    <dgm:cxn modelId="{80C7B19B-D34D-40A5-AD2A-DEA51680EEDA}" srcId="{2054484C-AC9C-4697-8853-63722BEF58EF}" destId="{B263EE68-D3F1-4CA8-9AA2-AE6886939313}" srcOrd="0" destOrd="0" parTransId="{3F7C58DD-6726-4892-979F-80358EB7F7FF}" sibTransId="{13C4FB5A-1373-4C78-A29B-61C63A579EF3}"/>
    <dgm:cxn modelId="{DE925714-81C1-4452-A8C9-CE025A285611}" type="presOf" srcId="{E93335BD-3010-46BA-B50D-3BB5A77CB9B4}" destId="{DEF7C875-9F01-41D1-B363-728B8EFDE73F}" srcOrd="1" destOrd="0" presId="urn:microsoft.com/office/officeart/2005/8/layout/hierarchy2"/>
    <dgm:cxn modelId="{EDB5E194-C955-4AA6-A6DD-01C7DF0AF6F4}" type="presOf" srcId="{F21BF5F4-6BAD-4037-9D49-FB2F95DBF5EE}" destId="{C22C6494-E855-4C05-A8C3-A32D53D1F739}" srcOrd="1" destOrd="0" presId="urn:microsoft.com/office/officeart/2005/8/layout/hierarchy2"/>
    <dgm:cxn modelId="{E8DCF151-D427-4A64-98E1-C31BDCEB8361}" type="presOf" srcId="{B263EE68-D3F1-4CA8-9AA2-AE6886939313}" destId="{1C1C05F2-5BAB-4B07-8BC4-99A325C3C158}" srcOrd="0" destOrd="0" presId="urn:microsoft.com/office/officeart/2005/8/layout/hierarchy2"/>
    <dgm:cxn modelId="{AA62F59F-D9AC-4D1A-8FDC-14ED38B75059}" type="presOf" srcId="{F21BF5F4-6BAD-4037-9D49-FB2F95DBF5EE}" destId="{9C86F18F-88D1-4D5D-9D74-E8DFA2DF9A8C}" srcOrd="0" destOrd="0" presId="urn:microsoft.com/office/officeart/2005/8/layout/hierarchy2"/>
    <dgm:cxn modelId="{23703B94-75FB-419C-8DB0-C9597BCF5FAE}" type="presParOf" srcId="{ED47543D-3741-4A3C-A9CA-31662F008B45}" destId="{F666C370-2B2A-4F2F-8862-39992E2D6E01}" srcOrd="0" destOrd="0" presId="urn:microsoft.com/office/officeart/2005/8/layout/hierarchy2"/>
    <dgm:cxn modelId="{31354B1B-E423-4900-A022-095815EDB508}" type="presParOf" srcId="{F666C370-2B2A-4F2F-8862-39992E2D6E01}" destId="{1C1C05F2-5BAB-4B07-8BC4-99A325C3C158}" srcOrd="0" destOrd="0" presId="urn:microsoft.com/office/officeart/2005/8/layout/hierarchy2"/>
    <dgm:cxn modelId="{B6AC6CF4-7BDC-48CC-9FED-1701D1CBCFFD}" type="presParOf" srcId="{F666C370-2B2A-4F2F-8862-39992E2D6E01}" destId="{0082B845-F4C5-4CBD-98ED-D5ADD0DB02DD}" srcOrd="1" destOrd="0" presId="urn:microsoft.com/office/officeart/2005/8/layout/hierarchy2"/>
    <dgm:cxn modelId="{9A1FEA89-2119-4F8A-A197-1D118E0D7A28}" type="presParOf" srcId="{0082B845-F4C5-4CBD-98ED-D5ADD0DB02DD}" destId="{F7BAC8FB-4FC6-453B-B30C-D0FA5EEC5AF3}" srcOrd="0" destOrd="0" presId="urn:microsoft.com/office/officeart/2005/8/layout/hierarchy2"/>
    <dgm:cxn modelId="{DAF32EB3-0C23-4BB6-B6BE-85676B166D24}" type="presParOf" srcId="{F7BAC8FB-4FC6-453B-B30C-D0FA5EEC5AF3}" destId="{DEF7C875-9F01-41D1-B363-728B8EFDE73F}" srcOrd="0" destOrd="0" presId="urn:microsoft.com/office/officeart/2005/8/layout/hierarchy2"/>
    <dgm:cxn modelId="{5F7C20DD-1E2F-4D3B-A7AF-99BC61BA4FB7}" type="presParOf" srcId="{0082B845-F4C5-4CBD-98ED-D5ADD0DB02DD}" destId="{5C9AEEC9-2779-4372-8030-7AF3EC614C61}" srcOrd="1" destOrd="0" presId="urn:microsoft.com/office/officeart/2005/8/layout/hierarchy2"/>
    <dgm:cxn modelId="{31E22AC9-A451-43ED-8A0D-019734CB25DE}" type="presParOf" srcId="{5C9AEEC9-2779-4372-8030-7AF3EC614C61}" destId="{3192E886-E73F-4C4E-8F95-775CF9D25202}" srcOrd="0" destOrd="0" presId="urn:microsoft.com/office/officeart/2005/8/layout/hierarchy2"/>
    <dgm:cxn modelId="{AD9C2AC3-C001-4B6C-A9C6-AD85EF4D8C00}" type="presParOf" srcId="{5C9AEEC9-2779-4372-8030-7AF3EC614C61}" destId="{07EC85D1-5989-4867-A9CC-8C58EC14C891}" srcOrd="1" destOrd="0" presId="urn:microsoft.com/office/officeart/2005/8/layout/hierarchy2"/>
    <dgm:cxn modelId="{505B5BE2-9B85-4FBC-AF66-1A8E639344CC}" type="presParOf" srcId="{0082B845-F4C5-4CBD-98ED-D5ADD0DB02DD}" destId="{9C86F18F-88D1-4D5D-9D74-E8DFA2DF9A8C}" srcOrd="2" destOrd="0" presId="urn:microsoft.com/office/officeart/2005/8/layout/hierarchy2"/>
    <dgm:cxn modelId="{76409B7C-A370-4DBD-AD7B-F1B58D3E022D}" type="presParOf" srcId="{9C86F18F-88D1-4D5D-9D74-E8DFA2DF9A8C}" destId="{C22C6494-E855-4C05-A8C3-A32D53D1F739}" srcOrd="0" destOrd="0" presId="urn:microsoft.com/office/officeart/2005/8/layout/hierarchy2"/>
    <dgm:cxn modelId="{44D23450-27DA-4228-9A1E-5964ECDA78FB}" type="presParOf" srcId="{0082B845-F4C5-4CBD-98ED-D5ADD0DB02DD}" destId="{B44BE737-B2E2-4D20-BDEF-EEF2D91EDCE3}" srcOrd="3" destOrd="0" presId="urn:microsoft.com/office/officeart/2005/8/layout/hierarchy2"/>
    <dgm:cxn modelId="{C2621AD9-B768-43CA-8BAF-CF5B8C29525E}" type="presParOf" srcId="{B44BE737-B2E2-4D20-BDEF-EEF2D91EDCE3}" destId="{DDF9BF50-FAB3-4022-B579-4268FA2C7CD3}" srcOrd="0" destOrd="0" presId="urn:microsoft.com/office/officeart/2005/8/layout/hierarchy2"/>
    <dgm:cxn modelId="{406383C0-5641-43E5-A512-5B495A759D7C}" type="presParOf" srcId="{B44BE737-B2E2-4D20-BDEF-EEF2D91EDCE3}" destId="{92981028-50F1-4AF1-BBB4-720EE18C2393}" srcOrd="1" destOrd="0" presId="urn:microsoft.com/office/officeart/2005/8/layout/hierarchy2"/>
  </dgm:cxnLst>
  <dgm:bg/>
  <dgm:whole/>
</dgm:dataModel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solidFill>
          <a:srgbClr val="25160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8" y="381001"/>
            <a:ext cx="9137985" cy="6091990"/>
          </a:xfrm>
          <a:prstGeom prst="rect">
            <a:avLst/>
          </a:prstGeom>
        </p:spPr>
      </p:pic>
      <p:sp>
        <p:nvSpPr>
          <p:cNvPr id="8" name="직사각형 7"/>
          <p:cNvSpPr/>
          <p:nvPr userDrawn="1"/>
        </p:nvSpPr>
        <p:spPr>
          <a:xfrm>
            <a:off x="3489158" y="0"/>
            <a:ext cx="5651835" cy="6858000"/>
          </a:xfrm>
          <a:prstGeom prst="rect">
            <a:avLst/>
          </a:prstGeom>
          <a:gradFill flip="none" rotWithShape="1">
            <a:gsLst>
              <a:gs pos="0">
                <a:srgbClr val="23140D">
                  <a:alpha val="0"/>
                </a:srgbClr>
              </a:gs>
              <a:gs pos="13000">
                <a:srgbClr val="23140D">
                  <a:alpha val="20000"/>
                </a:srgbClr>
              </a:gs>
              <a:gs pos="46000">
                <a:srgbClr val="23140D">
                  <a:alpha val="70000"/>
                </a:srgbClr>
              </a:gs>
              <a:gs pos="31000">
                <a:srgbClr val="23140D">
                  <a:alpha val="50000"/>
                </a:srgbClr>
              </a:gs>
              <a:gs pos="100000">
                <a:srgbClr val="23140D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4568993" y="3206041"/>
            <a:ext cx="3877175" cy="441910"/>
          </a:xfrm>
        </p:spPr>
        <p:txBody>
          <a:bodyPr anchor="b">
            <a:noAutofit/>
          </a:bodyPr>
          <a:lstStyle>
            <a:lvl1pPr algn="r">
              <a:defRPr sz="2000" spc="-10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Sandoll 동백꽃" panose="020B0600000101010101" pitchFamily="34" charset="-127"/>
                <a:ea typeface="Sandoll 동백꽃" panose="020B0600000101010101" pitchFamily="34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4572000" y="4023143"/>
            <a:ext cx="3874168" cy="404478"/>
          </a:xfrm>
        </p:spPr>
        <p:txBody>
          <a:bodyPr>
            <a:normAutofit/>
          </a:bodyPr>
          <a:lstStyle>
            <a:lvl1pPr marL="0" indent="0" algn="r">
              <a:buNone/>
              <a:defRPr sz="1600" spc="-10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Sandoll 동백꽃" panose="020B0600000101010101" pitchFamily="34" charset="-127"/>
                <a:ea typeface="Sandoll 동백꽃" panose="020B0600000101010101" pitchFamily="34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7024240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bg>
      <p:bgPr>
        <a:solidFill>
          <a:srgbClr val="25160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5810"/>
            <a:ext cx="9144000" cy="6046379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938463" y="1215189"/>
            <a:ext cx="23461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2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FuturaBlack BT" pitchFamily="2" charset="0"/>
              </a:rPr>
              <a:t>Index</a:t>
            </a:r>
            <a:endParaRPr lang="ko-KR" altLang="en-US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FuturaBlack BT" pitchFamily="2" charset="0"/>
            </a:endParaRPr>
          </a:p>
        </p:txBody>
      </p:sp>
      <p:sp>
        <p:nvSpPr>
          <p:cNvPr id="9" name="Content Placeholder 2"/>
          <p:cNvSpPr>
            <a:spLocks noGrp="1"/>
          </p:cNvSpPr>
          <p:nvPr>
            <p:ph sz="half" idx="1"/>
          </p:nvPr>
        </p:nvSpPr>
        <p:spPr>
          <a:xfrm>
            <a:off x="1012156" y="1897030"/>
            <a:ext cx="2198772" cy="2943618"/>
          </a:xfrm>
        </p:spPr>
        <p:txBody>
          <a:bodyPr vert="horz" lIns="91440" tIns="45720" rIns="91440" bIns="45720" rtlCol="0">
            <a:normAutofit/>
          </a:bodyPr>
          <a:lstStyle>
            <a:lvl1pPr algn="ctr">
              <a:lnSpc>
                <a:spcPct val="150000"/>
              </a:lnSpc>
              <a:defRPr lang="ko-KR" altLang="en-US" sz="1400" spc="-100" baseline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andoll 명조Neo1 05 SemiBold" panose="020B0600000101010101" pitchFamily="34" charset="-127"/>
                <a:ea typeface="Sandoll 명조Neo1 05 SemiBold" panose="020B0600000101010101" pitchFamily="34" charset="-127"/>
              </a:defRPr>
            </a:lvl1pPr>
            <a:lvl2pPr algn="ctr">
              <a:lnSpc>
                <a:spcPct val="150000"/>
              </a:lnSpc>
              <a:defRPr lang="ko-KR" altLang="en-US" sz="1400" spc="-100" baseline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andoll 명조Neo1 05 SemiBold" panose="020B0600000101010101" pitchFamily="34" charset="-127"/>
                <a:ea typeface="Sandoll 명조Neo1 05 SemiBold" panose="020B0600000101010101" pitchFamily="34" charset="-127"/>
              </a:defRPr>
            </a:lvl2pPr>
            <a:lvl3pPr algn="ctr">
              <a:lnSpc>
                <a:spcPct val="150000"/>
              </a:lnSpc>
              <a:defRPr lang="ko-KR" altLang="en-US" sz="1400" spc="-100" baseline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andoll 명조Neo1 05 SemiBold" panose="020B0600000101010101" pitchFamily="34" charset="-127"/>
                <a:ea typeface="Sandoll 명조Neo1 05 SemiBold" panose="020B0600000101010101" pitchFamily="34" charset="-127"/>
              </a:defRPr>
            </a:lvl3pPr>
            <a:lvl4pPr algn="ctr">
              <a:lnSpc>
                <a:spcPct val="150000"/>
              </a:lnSpc>
              <a:defRPr lang="ko-KR" altLang="en-US" sz="1400" spc="-100" baseline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andoll 명조Neo1 05 SemiBold" panose="020B0600000101010101" pitchFamily="34" charset="-127"/>
                <a:ea typeface="Sandoll 명조Neo1 05 SemiBold" panose="020B0600000101010101" pitchFamily="34" charset="-127"/>
              </a:defRPr>
            </a:lvl4pPr>
            <a:lvl5pPr algn="ctr">
              <a:lnSpc>
                <a:spcPct val="150000"/>
              </a:lnSpc>
              <a:defRPr lang="en-US" sz="1400" spc="-1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andoll 명조Neo1 05 SemiBold" panose="020B0600000101010101" pitchFamily="34" charset="-127"/>
                <a:ea typeface="Sandoll 명조Neo1 05 SemiBold" panose="020B0600000101010101" pitchFamily="34" charset="-127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0337105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rgbClr val="25160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28650" y="1668474"/>
            <a:ext cx="7886700" cy="415342"/>
          </a:xfrm>
        </p:spPr>
        <p:txBody>
          <a:bodyPr>
            <a:noAutofit/>
          </a:bodyPr>
          <a:lstStyle>
            <a:lvl1pPr>
              <a:defRPr sz="1800" spc="-100" baseline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andoll 고딕Neo1 05 Medium" panose="020B0600000101010101" pitchFamily="34" charset="-127"/>
                <a:ea typeface="Sandoll 고딕Neo1 05 Medium" panose="020B0600000101010101" pitchFamily="34" charset="-127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628650" y="2683049"/>
            <a:ext cx="7886700" cy="3043990"/>
          </a:xfrm>
        </p:spPr>
        <p:txBody>
          <a:bodyPr>
            <a:normAutofit/>
          </a:bodyPr>
          <a:lstStyle>
            <a:lvl1pPr>
              <a:defRPr sz="1400" spc="-100" baseline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andoll 고딕Neo1 03 Light" panose="020B0600000101010101" pitchFamily="34" charset="-127"/>
                <a:ea typeface="Sandoll 고딕Neo1 03 Light" panose="020B0600000101010101" pitchFamily="34" charset="-127"/>
              </a:defRPr>
            </a:lvl1pPr>
            <a:lvl2pPr>
              <a:defRPr sz="1400" spc="-100" baseline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andoll 고딕Neo1 03 Light" panose="020B0600000101010101" pitchFamily="34" charset="-127"/>
                <a:ea typeface="Sandoll 고딕Neo1 03 Light" panose="020B0600000101010101" pitchFamily="34" charset="-127"/>
              </a:defRPr>
            </a:lvl2pPr>
            <a:lvl3pPr>
              <a:defRPr sz="1400" spc="-100" baseline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andoll 고딕Neo1 03 Light" panose="020B0600000101010101" pitchFamily="34" charset="-127"/>
                <a:ea typeface="Sandoll 고딕Neo1 03 Light" panose="020B0600000101010101" pitchFamily="34" charset="-127"/>
              </a:defRPr>
            </a:lvl3pPr>
            <a:lvl4pPr>
              <a:defRPr sz="1400" spc="-100" baseline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andoll 고딕Neo1 03 Light" panose="020B0600000101010101" pitchFamily="34" charset="-127"/>
                <a:ea typeface="Sandoll 고딕Neo1 03 Light" panose="020B0600000101010101" pitchFamily="34" charset="-127"/>
              </a:defRPr>
            </a:lvl4pPr>
            <a:lvl5pPr>
              <a:defRPr sz="1400" spc="-100" baseline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andoll 고딕Neo1 03 Light" panose="020B0600000101010101" pitchFamily="34" charset="-127"/>
                <a:ea typeface="Sandoll 고딕Neo1 03 Light" panose="020B0600000101010101" pitchFamily="34" charset="-127"/>
              </a:defRPr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10" name="텍스트 개체 틀 19"/>
          <p:cNvSpPr>
            <a:spLocks noGrp="1"/>
          </p:cNvSpPr>
          <p:nvPr>
            <p:ph type="body" sz="quarter" idx="10"/>
          </p:nvPr>
        </p:nvSpPr>
        <p:spPr>
          <a:xfrm>
            <a:off x="628650" y="6100227"/>
            <a:ext cx="7886700" cy="468312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r">
              <a:buNone/>
              <a:defRPr lang="ko-KR" altLang="en-US" sz="2000" spc="-100" baseline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E99E09"/>
                </a:solidFill>
                <a:latin typeface="Sandoll 고딕Neo1 05 Medium" panose="020B0600000101010101" pitchFamily="34" charset="-127"/>
                <a:ea typeface="Sandoll 고딕Neo1 05 Medium" panose="020B0600000101010101" pitchFamily="34" charset="-127"/>
              </a:defRPr>
            </a:lvl1pPr>
            <a:lvl2pPr marL="457200" indent="0">
              <a:buNone/>
              <a:defRPr lang="ko-KR" altLang="en-US" sz="1400" spc="-100" baseline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andoll 고딕Neo1 03 Light" panose="020B0600000101010101" pitchFamily="34" charset="-127"/>
                <a:ea typeface="Sandoll 고딕Neo1 03 Light" panose="020B0600000101010101" pitchFamily="34" charset="-127"/>
              </a:defRPr>
            </a:lvl2pPr>
            <a:lvl3pPr marL="914400" indent="0">
              <a:buNone/>
              <a:defRPr lang="ko-KR" altLang="en-US" sz="1400" spc="-100" baseline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andoll 고딕Neo1 03 Light" panose="020B0600000101010101" pitchFamily="34" charset="-127"/>
                <a:ea typeface="Sandoll 고딕Neo1 03 Light" panose="020B0600000101010101" pitchFamily="34" charset="-127"/>
              </a:defRPr>
            </a:lvl3pPr>
            <a:lvl4pPr marL="1371600" indent="0">
              <a:buNone/>
              <a:defRPr lang="ko-KR" altLang="en-US" sz="1400" spc="-100" baseline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andoll 고딕Neo1 03 Light" panose="020B0600000101010101" pitchFamily="34" charset="-127"/>
                <a:ea typeface="Sandoll 고딕Neo1 03 Light" panose="020B0600000101010101" pitchFamily="34" charset="-127"/>
              </a:defRPr>
            </a:lvl4pPr>
            <a:lvl5pPr marL="1828800" indent="0">
              <a:buNone/>
              <a:defRPr lang="ko-KR" altLang="en-US" sz="1400" spc="-100" baseline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andoll 고딕Neo1 03 Light" panose="020B0600000101010101" pitchFamily="34" charset="-127"/>
                <a:ea typeface="Sandoll 고딕Neo1 03 Light" panose="020B0600000101010101" pitchFamily="34" charset="-127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cxnSp>
        <p:nvCxnSpPr>
          <p:cNvPr id="14" name="직선 연결선 13"/>
          <p:cNvCxnSpPr/>
          <p:nvPr userDrawn="1"/>
        </p:nvCxnSpPr>
        <p:spPr>
          <a:xfrm>
            <a:off x="-84221" y="6581274"/>
            <a:ext cx="9228221" cy="0"/>
          </a:xfrm>
          <a:prstGeom prst="line">
            <a:avLst/>
          </a:prstGeom>
          <a:ln w="88900" cmpd="thinThick">
            <a:gradFill flip="none" rotWithShape="1">
              <a:gsLst>
                <a:gs pos="34000">
                  <a:srgbClr val="F4CF84"/>
                </a:gs>
                <a:gs pos="0">
                  <a:schemeClr val="bg1"/>
                </a:gs>
                <a:gs pos="53000">
                  <a:srgbClr val="E99E09"/>
                </a:gs>
                <a:gs pos="100000">
                  <a:schemeClr val="bg1"/>
                </a:gs>
                <a:gs pos="86000">
                  <a:srgbClr val="E99E09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텍스트 개체 틀 18"/>
          <p:cNvSpPr>
            <a:spLocks noGrp="1"/>
          </p:cNvSpPr>
          <p:nvPr>
            <p:ph type="body" sz="quarter" idx="11"/>
          </p:nvPr>
        </p:nvSpPr>
        <p:spPr>
          <a:xfrm>
            <a:off x="1166813" y="603440"/>
            <a:ext cx="7977187" cy="253347"/>
          </a:xfrm>
        </p:spPr>
        <p:txBody>
          <a:bodyPr>
            <a:noAutofit/>
          </a:bodyPr>
          <a:lstStyle>
            <a:lvl1pPr marL="0" indent="0">
              <a:lnSpc>
                <a:spcPct val="70000"/>
              </a:lnSpc>
              <a:buNone/>
              <a:defRPr sz="1800" spc="1000" baseline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E99E09"/>
                </a:solidFill>
                <a:latin typeface="FuturaBlack BT" pitchFamily="2" charset="0"/>
              </a:defRPr>
            </a:lvl1pPr>
            <a:lvl2pPr>
              <a:defRPr sz="1800" spc="6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E99E09"/>
                </a:solidFill>
                <a:latin typeface="FuturaBlack BT" pitchFamily="2" charset="0"/>
              </a:defRPr>
            </a:lvl2pPr>
            <a:lvl3pPr>
              <a:defRPr sz="1600" spc="6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E99E09"/>
                </a:solidFill>
                <a:latin typeface="FuturaBlack BT" pitchFamily="2" charset="0"/>
              </a:defRPr>
            </a:lvl3pPr>
            <a:lvl4pPr>
              <a:defRPr sz="1400" spc="6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E99E09"/>
                </a:solidFill>
                <a:latin typeface="FuturaBlack BT" pitchFamily="2" charset="0"/>
              </a:defRPr>
            </a:lvl4pPr>
            <a:lvl5pPr>
              <a:defRPr sz="1400" spc="6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E99E09"/>
                </a:solidFill>
                <a:latin typeface="FuturaBlack BT" pitchFamily="2" charset="0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pic>
        <p:nvPicPr>
          <p:cNvPr id="21" name="그림 2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4523" y="-161790"/>
            <a:ext cx="381272" cy="1783808"/>
          </a:xfrm>
          <a:prstGeom prst="rect">
            <a:avLst/>
          </a:prstGeom>
        </p:spPr>
      </p:pic>
      <p:cxnSp>
        <p:nvCxnSpPr>
          <p:cNvPr id="22" name="직선 연결선 21"/>
          <p:cNvCxnSpPr/>
          <p:nvPr userDrawn="1"/>
        </p:nvCxnSpPr>
        <p:spPr>
          <a:xfrm>
            <a:off x="1696453" y="363670"/>
            <a:ext cx="7447547" cy="0"/>
          </a:xfrm>
          <a:prstGeom prst="line">
            <a:avLst/>
          </a:prstGeom>
          <a:ln>
            <a:gradFill flip="none" rotWithShape="1">
              <a:gsLst>
                <a:gs pos="7000">
                  <a:srgbClr val="E99E09"/>
                </a:gs>
                <a:gs pos="0">
                  <a:srgbClr val="23140D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그림 2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1529" y="215621"/>
            <a:ext cx="1660358" cy="296097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9394548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bg>
      <p:bgPr>
        <a:solidFill>
          <a:srgbClr val="25160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2831540"/>
            <a:ext cx="3570373" cy="2943618"/>
          </a:xfrm>
        </p:spPr>
        <p:txBody>
          <a:bodyPr vert="horz" lIns="91440" tIns="45720" rIns="91440" bIns="45720" rtlCol="0">
            <a:normAutofit/>
          </a:bodyPr>
          <a:lstStyle>
            <a:lvl1pPr algn="ctr">
              <a:defRPr lang="ko-KR" altLang="en-US" sz="1400" spc="-100" baseline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andoll 고딕Neo1 03 Light" panose="020B0600000101010101" pitchFamily="34" charset="-127"/>
                <a:ea typeface="Sandoll 고딕Neo1 03 Light" panose="020B0600000101010101" pitchFamily="34" charset="-127"/>
              </a:defRPr>
            </a:lvl1pPr>
            <a:lvl2pPr algn="ctr">
              <a:defRPr lang="ko-KR" altLang="en-US" sz="1400" spc="-100" baseline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andoll 고딕Neo1 03 Light" panose="020B0600000101010101" pitchFamily="34" charset="-127"/>
                <a:ea typeface="Sandoll 고딕Neo1 03 Light" panose="020B0600000101010101" pitchFamily="34" charset="-127"/>
              </a:defRPr>
            </a:lvl2pPr>
            <a:lvl3pPr algn="ctr">
              <a:defRPr lang="ko-KR" altLang="en-US" sz="1400" spc="-100" baseline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andoll 고딕Neo1 03 Light" panose="020B0600000101010101" pitchFamily="34" charset="-127"/>
                <a:ea typeface="Sandoll 고딕Neo1 03 Light" panose="020B0600000101010101" pitchFamily="34" charset="-127"/>
              </a:defRPr>
            </a:lvl3pPr>
            <a:lvl4pPr algn="ctr">
              <a:defRPr lang="ko-KR" altLang="en-US" sz="1400" spc="-100" baseline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andoll 고딕Neo1 03 Light" panose="020B0600000101010101" pitchFamily="34" charset="-127"/>
                <a:ea typeface="Sandoll 고딕Neo1 03 Light" panose="020B0600000101010101" pitchFamily="34" charset="-127"/>
              </a:defRPr>
            </a:lvl4pPr>
            <a:lvl5pPr algn="ctr">
              <a:defRPr lang="en-US" sz="1400" spc="-1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andoll 고딕Neo1 03 Light" panose="020B0600000101010101" pitchFamily="34" charset="-127"/>
                <a:ea typeface="Sandoll 고딕Neo1 03 Light" panose="020B0600000101010101" pitchFamily="34" charset="-127"/>
              </a:defRPr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44978" y="2831540"/>
            <a:ext cx="3570371" cy="2943618"/>
          </a:xfrm>
        </p:spPr>
        <p:txBody>
          <a:bodyPr vert="horz" lIns="91440" tIns="45720" rIns="91440" bIns="45720" rtlCol="0">
            <a:normAutofit/>
          </a:bodyPr>
          <a:lstStyle>
            <a:lvl1pPr algn="ctr">
              <a:defRPr lang="ko-KR" altLang="en-US" sz="1400" spc="-100" baseline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andoll 고딕Neo1 03 Light" panose="020B0600000101010101" pitchFamily="34" charset="-127"/>
                <a:ea typeface="Sandoll 고딕Neo1 03 Light" panose="020B0600000101010101" pitchFamily="34" charset="-127"/>
              </a:defRPr>
            </a:lvl1pPr>
            <a:lvl2pPr algn="ctr">
              <a:defRPr lang="ko-KR" altLang="en-US" sz="1400" spc="-100" baseline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andoll 고딕Neo1 03 Light" panose="020B0600000101010101" pitchFamily="34" charset="-127"/>
                <a:ea typeface="Sandoll 고딕Neo1 03 Light" panose="020B0600000101010101" pitchFamily="34" charset="-127"/>
              </a:defRPr>
            </a:lvl2pPr>
            <a:lvl3pPr algn="ctr">
              <a:defRPr lang="ko-KR" altLang="en-US" sz="1400" spc="-100" baseline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andoll 고딕Neo1 03 Light" panose="020B0600000101010101" pitchFamily="34" charset="-127"/>
                <a:ea typeface="Sandoll 고딕Neo1 03 Light" panose="020B0600000101010101" pitchFamily="34" charset="-127"/>
              </a:defRPr>
            </a:lvl3pPr>
            <a:lvl4pPr algn="ctr">
              <a:defRPr lang="ko-KR" altLang="en-US" sz="1400" spc="-100" baseline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andoll 고딕Neo1 03 Light" panose="020B0600000101010101" pitchFamily="34" charset="-127"/>
                <a:ea typeface="Sandoll 고딕Neo1 03 Light" panose="020B0600000101010101" pitchFamily="34" charset="-127"/>
              </a:defRPr>
            </a:lvl4pPr>
            <a:lvl5pPr algn="ctr">
              <a:defRPr lang="en-US" sz="1400" spc="-1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andoll 고딕Neo1 03 Light" panose="020B0600000101010101" pitchFamily="34" charset="-127"/>
                <a:ea typeface="Sandoll 고딕Neo1 03 Light" panose="020B0600000101010101" pitchFamily="34" charset="-127"/>
              </a:defRPr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cxnSp>
        <p:nvCxnSpPr>
          <p:cNvPr id="8" name="직선 연결선 7"/>
          <p:cNvCxnSpPr/>
          <p:nvPr userDrawn="1"/>
        </p:nvCxnSpPr>
        <p:spPr>
          <a:xfrm>
            <a:off x="1696453" y="363670"/>
            <a:ext cx="7447547" cy="0"/>
          </a:xfrm>
          <a:prstGeom prst="line">
            <a:avLst/>
          </a:prstGeom>
          <a:ln>
            <a:gradFill flip="none" rotWithShape="1">
              <a:gsLst>
                <a:gs pos="7000">
                  <a:srgbClr val="E99E09"/>
                </a:gs>
                <a:gs pos="0">
                  <a:srgbClr val="23140D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1529" y="215621"/>
            <a:ext cx="1660358" cy="296097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4523" y="-161790"/>
            <a:ext cx="381272" cy="1783808"/>
          </a:xfrm>
          <a:prstGeom prst="rect">
            <a:avLst/>
          </a:prstGeom>
        </p:spPr>
      </p:pic>
      <p:sp>
        <p:nvSpPr>
          <p:cNvPr id="11" name="텍스트 개체 틀 18"/>
          <p:cNvSpPr>
            <a:spLocks noGrp="1"/>
          </p:cNvSpPr>
          <p:nvPr>
            <p:ph type="body" sz="quarter" idx="11"/>
          </p:nvPr>
        </p:nvSpPr>
        <p:spPr>
          <a:xfrm>
            <a:off x="1166813" y="603440"/>
            <a:ext cx="7977187" cy="253347"/>
          </a:xfrm>
        </p:spPr>
        <p:txBody>
          <a:bodyPr>
            <a:noAutofit/>
          </a:bodyPr>
          <a:lstStyle>
            <a:lvl1pPr marL="0" indent="0">
              <a:lnSpc>
                <a:spcPct val="70000"/>
              </a:lnSpc>
              <a:buNone/>
              <a:defRPr sz="1800" spc="1000" baseline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E99E09"/>
                </a:solidFill>
                <a:latin typeface="FuturaBlack BT" pitchFamily="2" charset="0"/>
              </a:defRPr>
            </a:lvl1pPr>
            <a:lvl2pPr>
              <a:defRPr sz="1800" spc="6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E99E09"/>
                </a:solidFill>
                <a:latin typeface="FuturaBlack BT" pitchFamily="2" charset="0"/>
              </a:defRPr>
            </a:lvl2pPr>
            <a:lvl3pPr>
              <a:defRPr sz="1600" spc="6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E99E09"/>
                </a:solidFill>
                <a:latin typeface="FuturaBlack BT" pitchFamily="2" charset="0"/>
              </a:defRPr>
            </a:lvl3pPr>
            <a:lvl4pPr>
              <a:defRPr sz="1400" spc="6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E99E09"/>
                </a:solidFill>
                <a:latin typeface="FuturaBlack BT" pitchFamily="2" charset="0"/>
              </a:defRPr>
            </a:lvl4pPr>
            <a:lvl5pPr>
              <a:defRPr sz="1400" spc="6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E99E09"/>
                </a:solidFill>
                <a:latin typeface="FuturaBlack BT" pitchFamily="2" charset="0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628650" y="1668474"/>
            <a:ext cx="7886700" cy="415342"/>
          </a:xfrm>
        </p:spPr>
        <p:txBody>
          <a:bodyPr>
            <a:noAutofit/>
          </a:bodyPr>
          <a:lstStyle>
            <a:lvl1pPr>
              <a:defRPr sz="1800" spc="-100" baseline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andoll 고딕Neo1 05 Medium" panose="020B0600000101010101" pitchFamily="34" charset="-127"/>
                <a:ea typeface="Sandoll 고딕Neo1 05 Medium" panose="020B0600000101010101" pitchFamily="34" charset="-127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cxnSp>
        <p:nvCxnSpPr>
          <p:cNvPr id="13" name="직선 연결선 12"/>
          <p:cNvCxnSpPr/>
          <p:nvPr userDrawn="1"/>
        </p:nvCxnSpPr>
        <p:spPr>
          <a:xfrm>
            <a:off x="4572001" y="2909752"/>
            <a:ext cx="0" cy="2871317"/>
          </a:xfrm>
          <a:prstGeom prst="line">
            <a:avLst/>
          </a:prstGeom>
          <a:ln w="25400" cap="rnd">
            <a:solidFill>
              <a:srgbClr val="E99E09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텍스트 개체 틀 19"/>
          <p:cNvSpPr>
            <a:spLocks noGrp="1"/>
          </p:cNvSpPr>
          <p:nvPr>
            <p:ph type="body" sz="quarter" idx="10"/>
          </p:nvPr>
        </p:nvSpPr>
        <p:spPr>
          <a:xfrm>
            <a:off x="628650" y="6100227"/>
            <a:ext cx="7886700" cy="468312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r">
              <a:buNone/>
              <a:defRPr lang="ko-KR" altLang="en-US" sz="2000" spc="-100" baseline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E99E09"/>
                </a:solidFill>
                <a:latin typeface="Sandoll 고딕Neo1 05 Medium" panose="020B0600000101010101" pitchFamily="34" charset="-127"/>
                <a:ea typeface="Sandoll 고딕Neo1 05 Medium" panose="020B0600000101010101" pitchFamily="34" charset="-127"/>
              </a:defRPr>
            </a:lvl1pPr>
            <a:lvl2pPr marL="457200" indent="0">
              <a:buNone/>
              <a:defRPr lang="ko-KR" altLang="en-US" sz="1400" spc="-100" baseline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andoll 고딕Neo1 03 Light" panose="020B0600000101010101" pitchFamily="34" charset="-127"/>
                <a:ea typeface="Sandoll 고딕Neo1 03 Light" panose="020B0600000101010101" pitchFamily="34" charset="-127"/>
              </a:defRPr>
            </a:lvl2pPr>
            <a:lvl3pPr marL="914400" indent="0">
              <a:buNone/>
              <a:defRPr lang="ko-KR" altLang="en-US" sz="1400" spc="-100" baseline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andoll 고딕Neo1 03 Light" panose="020B0600000101010101" pitchFamily="34" charset="-127"/>
                <a:ea typeface="Sandoll 고딕Neo1 03 Light" panose="020B0600000101010101" pitchFamily="34" charset="-127"/>
              </a:defRPr>
            </a:lvl3pPr>
            <a:lvl4pPr marL="1371600" indent="0">
              <a:buNone/>
              <a:defRPr lang="ko-KR" altLang="en-US" sz="1400" spc="-100" baseline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andoll 고딕Neo1 03 Light" panose="020B0600000101010101" pitchFamily="34" charset="-127"/>
                <a:ea typeface="Sandoll 고딕Neo1 03 Light" panose="020B0600000101010101" pitchFamily="34" charset="-127"/>
              </a:defRPr>
            </a:lvl4pPr>
            <a:lvl5pPr marL="1828800" indent="0">
              <a:buNone/>
              <a:defRPr lang="ko-KR" altLang="en-US" sz="1400" spc="-100" baseline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andoll 고딕Neo1 03 Light" panose="020B0600000101010101" pitchFamily="34" charset="-127"/>
                <a:ea typeface="Sandoll 고딕Neo1 03 Light" panose="020B0600000101010101" pitchFamily="34" charset="-127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cxnSp>
        <p:nvCxnSpPr>
          <p:cNvPr id="20" name="직선 연결선 19"/>
          <p:cNvCxnSpPr/>
          <p:nvPr userDrawn="1"/>
        </p:nvCxnSpPr>
        <p:spPr>
          <a:xfrm>
            <a:off x="-84221" y="6581274"/>
            <a:ext cx="9228221" cy="0"/>
          </a:xfrm>
          <a:prstGeom prst="line">
            <a:avLst/>
          </a:prstGeom>
          <a:ln w="88900" cmpd="thinThick">
            <a:gradFill flip="none" rotWithShape="1">
              <a:gsLst>
                <a:gs pos="34000">
                  <a:srgbClr val="F4CF84"/>
                </a:gs>
                <a:gs pos="0">
                  <a:schemeClr val="bg1"/>
                </a:gs>
                <a:gs pos="53000">
                  <a:srgbClr val="E99E09"/>
                </a:gs>
                <a:gs pos="100000">
                  <a:schemeClr val="bg1"/>
                </a:gs>
                <a:gs pos="86000">
                  <a:srgbClr val="E99E09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41484865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교">
    <p:bg>
      <p:bgPr>
        <a:solidFill>
          <a:srgbClr val="25160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/>
          <p:cNvCxnSpPr/>
          <p:nvPr userDrawn="1"/>
        </p:nvCxnSpPr>
        <p:spPr>
          <a:xfrm>
            <a:off x="1696453" y="363670"/>
            <a:ext cx="7447547" cy="0"/>
          </a:xfrm>
          <a:prstGeom prst="line">
            <a:avLst/>
          </a:prstGeom>
          <a:ln>
            <a:gradFill flip="none" rotWithShape="1">
              <a:gsLst>
                <a:gs pos="7000">
                  <a:srgbClr val="E99E09"/>
                </a:gs>
                <a:gs pos="0">
                  <a:srgbClr val="23140D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1529" y="215621"/>
            <a:ext cx="1660358" cy="296097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4523" y="-161790"/>
            <a:ext cx="381272" cy="1783808"/>
          </a:xfrm>
          <a:prstGeom prst="rect">
            <a:avLst/>
          </a:prstGeom>
        </p:spPr>
      </p:pic>
      <p:sp>
        <p:nvSpPr>
          <p:cNvPr id="13" name="텍스트 개체 틀 18"/>
          <p:cNvSpPr>
            <a:spLocks noGrp="1"/>
          </p:cNvSpPr>
          <p:nvPr>
            <p:ph type="body" sz="quarter" idx="11"/>
          </p:nvPr>
        </p:nvSpPr>
        <p:spPr>
          <a:xfrm>
            <a:off x="1166813" y="603440"/>
            <a:ext cx="7977187" cy="253347"/>
          </a:xfrm>
        </p:spPr>
        <p:txBody>
          <a:bodyPr>
            <a:noAutofit/>
          </a:bodyPr>
          <a:lstStyle>
            <a:lvl1pPr marL="0" indent="0">
              <a:lnSpc>
                <a:spcPct val="70000"/>
              </a:lnSpc>
              <a:buNone/>
              <a:defRPr sz="1800" spc="1000" baseline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E99E09"/>
                </a:solidFill>
                <a:latin typeface="FuturaBlack BT" pitchFamily="2" charset="0"/>
              </a:defRPr>
            </a:lvl1pPr>
            <a:lvl2pPr>
              <a:defRPr sz="1800" spc="6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E99E09"/>
                </a:solidFill>
                <a:latin typeface="FuturaBlack BT" pitchFamily="2" charset="0"/>
              </a:defRPr>
            </a:lvl2pPr>
            <a:lvl3pPr>
              <a:defRPr sz="1600" spc="6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E99E09"/>
                </a:solidFill>
                <a:latin typeface="FuturaBlack BT" pitchFamily="2" charset="0"/>
              </a:defRPr>
            </a:lvl3pPr>
            <a:lvl4pPr>
              <a:defRPr sz="1400" spc="6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E99E09"/>
                </a:solidFill>
                <a:latin typeface="FuturaBlack BT" pitchFamily="2" charset="0"/>
              </a:defRPr>
            </a:lvl4pPr>
            <a:lvl5pPr>
              <a:defRPr sz="1400" spc="6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E99E09"/>
                </a:solidFill>
                <a:latin typeface="FuturaBlack BT" pitchFamily="2" charset="0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half" idx="1"/>
          </p:nvPr>
        </p:nvSpPr>
        <p:spPr>
          <a:xfrm>
            <a:off x="628650" y="3068052"/>
            <a:ext cx="3570373" cy="2707105"/>
          </a:xfrm>
        </p:spPr>
        <p:txBody>
          <a:bodyPr vert="horz" lIns="91440" tIns="45720" rIns="91440" bIns="45720" rtlCol="0">
            <a:normAutofit/>
          </a:bodyPr>
          <a:lstStyle>
            <a:lvl1pPr algn="ctr">
              <a:defRPr lang="ko-KR" altLang="en-US" sz="1400" spc="-100" baseline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andoll 고딕Neo1 03 Light" panose="020B0600000101010101" pitchFamily="34" charset="-127"/>
                <a:ea typeface="Sandoll 고딕Neo1 03 Light" panose="020B0600000101010101" pitchFamily="34" charset="-127"/>
              </a:defRPr>
            </a:lvl1pPr>
            <a:lvl2pPr algn="ctr">
              <a:defRPr lang="ko-KR" altLang="en-US" sz="1400" spc="-100" baseline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andoll 고딕Neo1 03 Light" panose="020B0600000101010101" pitchFamily="34" charset="-127"/>
                <a:ea typeface="Sandoll 고딕Neo1 03 Light" panose="020B0600000101010101" pitchFamily="34" charset="-127"/>
              </a:defRPr>
            </a:lvl2pPr>
            <a:lvl3pPr algn="ctr">
              <a:defRPr lang="ko-KR" altLang="en-US" sz="1400" spc="-100" baseline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andoll 고딕Neo1 03 Light" panose="020B0600000101010101" pitchFamily="34" charset="-127"/>
                <a:ea typeface="Sandoll 고딕Neo1 03 Light" panose="020B0600000101010101" pitchFamily="34" charset="-127"/>
              </a:defRPr>
            </a:lvl3pPr>
            <a:lvl4pPr algn="ctr">
              <a:defRPr lang="ko-KR" altLang="en-US" sz="1400" spc="-100" baseline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andoll 고딕Neo1 03 Light" panose="020B0600000101010101" pitchFamily="34" charset="-127"/>
                <a:ea typeface="Sandoll 고딕Neo1 03 Light" panose="020B0600000101010101" pitchFamily="34" charset="-127"/>
              </a:defRPr>
            </a:lvl4pPr>
            <a:lvl5pPr algn="ctr">
              <a:defRPr lang="en-US" sz="1400" spc="-1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andoll 고딕Neo1 03 Light" panose="020B0600000101010101" pitchFamily="34" charset="-127"/>
                <a:ea typeface="Sandoll 고딕Neo1 03 Light" panose="020B0600000101010101" pitchFamily="34" charset="-127"/>
              </a:defRPr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15" name="Content Placeholder 3"/>
          <p:cNvSpPr>
            <a:spLocks noGrp="1"/>
          </p:cNvSpPr>
          <p:nvPr>
            <p:ph sz="half" idx="2"/>
          </p:nvPr>
        </p:nvSpPr>
        <p:spPr>
          <a:xfrm>
            <a:off x="4944978" y="3068052"/>
            <a:ext cx="3570371" cy="2707105"/>
          </a:xfrm>
        </p:spPr>
        <p:txBody>
          <a:bodyPr vert="horz" lIns="91440" tIns="45720" rIns="91440" bIns="45720" rtlCol="0">
            <a:normAutofit/>
          </a:bodyPr>
          <a:lstStyle>
            <a:lvl1pPr algn="ctr">
              <a:defRPr lang="ko-KR" altLang="en-US" sz="1400" spc="-100" baseline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andoll 고딕Neo1 03 Light" panose="020B0600000101010101" pitchFamily="34" charset="-127"/>
                <a:ea typeface="Sandoll 고딕Neo1 03 Light" panose="020B0600000101010101" pitchFamily="34" charset="-127"/>
              </a:defRPr>
            </a:lvl1pPr>
            <a:lvl2pPr algn="ctr">
              <a:defRPr lang="ko-KR" altLang="en-US" sz="1400" spc="-100" baseline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andoll 고딕Neo1 03 Light" panose="020B0600000101010101" pitchFamily="34" charset="-127"/>
                <a:ea typeface="Sandoll 고딕Neo1 03 Light" panose="020B0600000101010101" pitchFamily="34" charset="-127"/>
              </a:defRPr>
            </a:lvl2pPr>
            <a:lvl3pPr algn="ctr">
              <a:defRPr lang="ko-KR" altLang="en-US" sz="1400" spc="-100" baseline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andoll 고딕Neo1 03 Light" panose="020B0600000101010101" pitchFamily="34" charset="-127"/>
                <a:ea typeface="Sandoll 고딕Neo1 03 Light" panose="020B0600000101010101" pitchFamily="34" charset="-127"/>
              </a:defRPr>
            </a:lvl3pPr>
            <a:lvl4pPr algn="ctr">
              <a:defRPr lang="ko-KR" altLang="en-US" sz="1400" spc="-100" baseline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andoll 고딕Neo1 03 Light" panose="020B0600000101010101" pitchFamily="34" charset="-127"/>
                <a:ea typeface="Sandoll 고딕Neo1 03 Light" panose="020B0600000101010101" pitchFamily="34" charset="-127"/>
              </a:defRPr>
            </a:lvl4pPr>
            <a:lvl5pPr algn="ctr">
              <a:defRPr lang="en-US" sz="1400" spc="-1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andoll 고딕Neo1 03 Light" panose="020B0600000101010101" pitchFamily="34" charset="-127"/>
                <a:ea typeface="Sandoll 고딕Neo1 03 Light" panose="020B0600000101010101" pitchFamily="34" charset="-127"/>
              </a:defRPr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628650" y="1668474"/>
            <a:ext cx="7886700" cy="415342"/>
          </a:xfrm>
        </p:spPr>
        <p:txBody>
          <a:bodyPr>
            <a:noAutofit/>
          </a:bodyPr>
          <a:lstStyle>
            <a:lvl1pPr>
              <a:defRPr sz="1800" spc="-100" baseline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andoll 고딕Neo1 05 Medium" panose="020B0600000101010101" pitchFamily="34" charset="-127"/>
                <a:ea typeface="Sandoll 고딕Neo1 05 Medium" panose="020B0600000101010101" pitchFamily="34" charset="-127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cxnSp>
        <p:nvCxnSpPr>
          <p:cNvPr id="17" name="직선 연결선 16"/>
          <p:cNvCxnSpPr/>
          <p:nvPr userDrawn="1"/>
        </p:nvCxnSpPr>
        <p:spPr>
          <a:xfrm>
            <a:off x="4572000" y="2571097"/>
            <a:ext cx="0" cy="3204060"/>
          </a:xfrm>
          <a:prstGeom prst="line">
            <a:avLst/>
          </a:prstGeom>
          <a:ln w="25400" cap="rnd">
            <a:solidFill>
              <a:srgbClr val="E99E09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19"/>
          <p:cNvSpPr>
            <a:spLocks noGrp="1"/>
          </p:cNvSpPr>
          <p:nvPr>
            <p:ph type="body" sz="quarter" idx="10"/>
          </p:nvPr>
        </p:nvSpPr>
        <p:spPr>
          <a:xfrm>
            <a:off x="628650" y="6100227"/>
            <a:ext cx="7886700" cy="468312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r">
              <a:buNone/>
              <a:defRPr lang="ko-KR" altLang="en-US" sz="2000" spc="-100" baseline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E99E09"/>
                </a:solidFill>
                <a:latin typeface="Sandoll 고딕Neo1 05 Medium" panose="020B0600000101010101" pitchFamily="34" charset="-127"/>
                <a:ea typeface="Sandoll 고딕Neo1 05 Medium" panose="020B0600000101010101" pitchFamily="34" charset="-127"/>
              </a:defRPr>
            </a:lvl1pPr>
            <a:lvl2pPr marL="457200" indent="0">
              <a:buNone/>
              <a:defRPr lang="ko-KR" altLang="en-US" sz="1400" spc="-100" baseline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andoll 고딕Neo1 03 Light" panose="020B0600000101010101" pitchFamily="34" charset="-127"/>
                <a:ea typeface="Sandoll 고딕Neo1 03 Light" panose="020B0600000101010101" pitchFamily="34" charset="-127"/>
              </a:defRPr>
            </a:lvl2pPr>
            <a:lvl3pPr marL="914400" indent="0">
              <a:buNone/>
              <a:defRPr lang="ko-KR" altLang="en-US" sz="1400" spc="-100" baseline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andoll 고딕Neo1 03 Light" panose="020B0600000101010101" pitchFamily="34" charset="-127"/>
                <a:ea typeface="Sandoll 고딕Neo1 03 Light" panose="020B0600000101010101" pitchFamily="34" charset="-127"/>
              </a:defRPr>
            </a:lvl3pPr>
            <a:lvl4pPr marL="1371600" indent="0">
              <a:buNone/>
              <a:defRPr lang="ko-KR" altLang="en-US" sz="1400" spc="-100" baseline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andoll 고딕Neo1 03 Light" panose="020B0600000101010101" pitchFamily="34" charset="-127"/>
                <a:ea typeface="Sandoll 고딕Neo1 03 Light" panose="020B0600000101010101" pitchFamily="34" charset="-127"/>
              </a:defRPr>
            </a:lvl4pPr>
            <a:lvl5pPr marL="1828800" indent="0">
              <a:buNone/>
              <a:defRPr lang="ko-KR" altLang="en-US" sz="1400" spc="-100" baseline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andoll 고딕Neo1 03 Light" panose="020B0600000101010101" pitchFamily="34" charset="-127"/>
                <a:ea typeface="Sandoll 고딕Neo1 03 Light" panose="020B0600000101010101" pitchFamily="34" charset="-127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cxnSp>
        <p:nvCxnSpPr>
          <p:cNvPr id="19" name="직선 연결선 18"/>
          <p:cNvCxnSpPr/>
          <p:nvPr userDrawn="1"/>
        </p:nvCxnSpPr>
        <p:spPr>
          <a:xfrm>
            <a:off x="-84221" y="6581274"/>
            <a:ext cx="9228221" cy="0"/>
          </a:xfrm>
          <a:prstGeom prst="line">
            <a:avLst/>
          </a:prstGeom>
          <a:ln w="88900" cmpd="thinThick">
            <a:gradFill flip="none" rotWithShape="1">
              <a:gsLst>
                <a:gs pos="34000">
                  <a:srgbClr val="F4CF84"/>
                </a:gs>
                <a:gs pos="0">
                  <a:schemeClr val="bg1"/>
                </a:gs>
                <a:gs pos="53000">
                  <a:srgbClr val="E99E09"/>
                </a:gs>
                <a:gs pos="100000">
                  <a:schemeClr val="bg1"/>
                </a:gs>
                <a:gs pos="86000">
                  <a:srgbClr val="E99E09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ontent Placeholder 2"/>
          <p:cNvSpPr>
            <a:spLocks noGrp="1"/>
          </p:cNvSpPr>
          <p:nvPr>
            <p:ph sz="half" idx="12"/>
          </p:nvPr>
        </p:nvSpPr>
        <p:spPr>
          <a:xfrm>
            <a:off x="628650" y="2571097"/>
            <a:ext cx="3570373" cy="343770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buNone/>
              <a:defRPr lang="ko-KR" altLang="en-US" sz="1400" spc="-100" baseline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andoll 고딕Neo2 04 Medium" panose="020B0600000101010101" pitchFamily="34" charset="-127"/>
                <a:ea typeface="Sandoll 고딕Neo2 04 Medium" panose="020B0600000101010101" pitchFamily="34" charset="-127"/>
              </a:defRPr>
            </a:lvl1pPr>
            <a:lvl2pPr>
              <a:defRPr lang="ko-KR" altLang="en-US" sz="1400" spc="-100" baseline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andoll 고딕Neo1 03 Light" panose="020B0600000101010101" pitchFamily="34" charset="-127"/>
                <a:ea typeface="Sandoll 고딕Neo1 03 Light" panose="020B0600000101010101" pitchFamily="34" charset="-127"/>
              </a:defRPr>
            </a:lvl2pPr>
            <a:lvl3pPr>
              <a:defRPr lang="ko-KR" altLang="en-US" sz="1400" spc="-100" baseline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andoll 고딕Neo1 03 Light" panose="020B0600000101010101" pitchFamily="34" charset="-127"/>
                <a:ea typeface="Sandoll 고딕Neo1 03 Light" panose="020B0600000101010101" pitchFamily="34" charset="-127"/>
              </a:defRPr>
            </a:lvl3pPr>
            <a:lvl4pPr>
              <a:defRPr lang="ko-KR" altLang="en-US" sz="1400" spc="-100" baseline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andoll 고딕Neo1 03 Light" panose="020B0600000101010101" pitchFamily="34" charset="-127"/>
                <a:ea typeface="Sandoll 고딕Neo1 03 Light" panose="020B0600000101010101" pitchFamily="34" charset="-127"/>
              </a:defRPr>
            </a:lvl4pPr>
            <a:lvl5pPr>
              <a:defRPr lang="en-US" sz="1400" spc="-1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andoll 고딕Neo1 03 Light" panose="020B0600000101010101" pitchFamily="34" charset="-127"/>
                <a:ea typeface="Sandoll 고딕Neo1 03 Light" panose="020B0600000101010101" pitchFamily="34" charset="-127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22" name="Content Placeholder 2"/>
          <p:cNvSpPr>
            <a:spLocks noGrp="1"/>
          </p:cNvSpPr>
          <p:nvPr>
            <p:ph sz="half" idx="13"/>
          </p:nvPr>
        </p:nvSpPr>
        <p:spPr>
          <a:xfrm>
            <a:off x="4944978" y="2571097"/>
            <a:ext cx="3570373" cy="343770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buNone/>
              <a:defRPr lang="ko-KR" altLang="en-US" sz="1400" spc="-100" baseline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andoll 고딕Neo2 04 Medium" panose="020B0600000101010101" pitchFamily="34" charset="-127"/>
                <a:ea typeface="Sandoll 고딕Neo2 04 Medium" panose="020B0600000101010101" pitchFamily="34" charset="-127"/>
              </a:defRPr>
            </a:lvl1pPr>
            <a:lvl2pPr>
              <a:defRPr lang="ko-KR" altLang="en-US" sz="1400" spc="-100" baseline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andoll 고딕Neo1 03 Light" panose="020B0600000101010101" pitchFamily="34" charset="-127"/>
                <a:ea typeface="Sandoll 고딕Neo1 03 Light" panose="020B0600000101010101" pitchFamily="34" charset="-127"/>
              </a:defRPr>
            </a:lvl2pPr>
            <a:lvl3pPr>
              <a:defRPr lang="ko-KR" altLang="en-US" sz="1400" spc="-100" baseline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andoll 고딕Neo1 03 Light" panose="020B0600000101010101" pitchFamily="34" charset="-127"/>
                <a:ea typeface="Sandoll 고딕Neo1 03 Light" panose="020B0600000101010101" pitchFamily="34" charset="-127"/>
              </a:defRPr>
            </a:lvl3pPr>
            <a:lvl4pPr>
              <a:defRPr lang="ko-KR" altLang="en-US" sz="1400" spc="-100" baseline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andoll 고딕Neo1 03 Light" panose="020B0600000101010101" pitchFamily="34" charset="-127"/>
                <a:ea typeface="Sandoll 고딕Neo1 03 Light" panose="020B0600000101010101" pitchFamily="34" charset="-127"/>
              </a:defRPr>
            </a:lvl4pPr>
            <a:lvl5pPr>
              <a:defRPr lang="en-US" sz="1400" spc="-1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andoll 고딕Neo1 03 Light" panose="020B0600000101010101" pitchFamily="34" charset="-127"/>
                <a:ea typeface="Sandoll 고딕Neo1 03 Light" panose="020B0600000101010101" pitchFamily="34" charset="-127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="" xmlns:p14="http://schemas.microsoft.com/office/powerpoint/2010/main" val="2071624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bg>
      <p:bgPr>
        <a:solidFill>
          <a:srgbClr val="25160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19"/>
          <p:cNvSpPr>
            <a:spLocks noGrp="1"/>
          </p:cNvSpPr>
          <p:nvPr>
            <p:ph type="body" sz="quarter" idx="10"/>
          </p:nvPr>
        </p:nvSpPr>
        <p:spPr>
          <a:xfrm>
            <a:off x="628650" y="6100227"/>
            <a:ext cx="7886700" cy="468312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r">
              <a:buNone/>
              <a:defRPr lang="ko-KR" altLang="en-US" sz="2000" spc="-100" baseline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E99E09"/>
                </a:solidFill>
                <a:latin typeface="Sandoll 고딕Neo1 05 Medium" panose="020B0600000101010101" pitchFamily="34" charset="-127"/>
                <a:ea typeface="Sandoll 고딕Neo1 05 Medium" panose="020B0600000101010101" pitchFamily="34" charset="-127"/>
              </a:defRPr>
            </a:lvl1pPr>
            <a:lvl2pPr marL="457200" indent="0">
              <a:buNone/>
              <a:defRPr lang="ko-KR" altLang="en-US" sz="1400" spc="-100" baseline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andoll 고딕Neo1 03 Light" panose="020B0600000101010101" pitchFamily="34" charset="-127"/>
                <a:ea typeface="Sandoll 고딕Neo1 03 Light" panose="020B0600000101010101" pitchFamily="34" charset="-127"/>
              </a:defRPr>
            </a:lvl2pPr>
            <a:lvl3pPr marL="914400" indent="0">
              <a:buNone/>
              <a:defRPr lang="ko-KR" altLang="en-US" sz="1400" spc="-100" baseline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andoll 고딕Neo1 03 Light" panose="020B0600000101010101" pitchFamily="34" charset="-127"/>
                <a:ea typeface="Sandoll 고딕Neo1 03 Light" panose="020B0600000101010101" pitchFamily="34" charset="-127"/>
              </a:defRPr>
            </a:lvl3pPr>
            <a:lvl4pPr marL="1371600" indent="0">
              <a:buNone/>
              <a:defRPr lang="ko-KR" altLang="en-US" sz="1400" spc="-100" baseline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andoll 고딕Neo1 03 Light" panose="020B0600000101010101" pitchFamily="34" charset="-127"/>
                <a:ea typeface="Sandoll 고딕Neo1 03 Light" panose="020B0600000101010101" pitchFamily="34" charset="-127"/>
              </a:defRPr>
            </a:lvl4pPr>
            <a:lvl5pPr marL="1828800" indent="0">
              <a:buNone/>
              <a:defRPr lang="ko-KR" altLang="en-US" sz="1400" spc="-100" baseline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andoll 고딕Neo1 03 Light" panose="020B0600000101010101" pitchFamily="34" charset="-127"/>
                <a:ea typeface="Sandoll 고딕Neo1 03 Light" panose="020B0600000101010101" pitchFamily="34" charset="-127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cxnSp>
        <p:nvCxnSpPr>
          <p:cNvPr id="12" name="직선 연결선 11"/>
          <p:cNvCxnSpPr/>
          <p:nvPr userDrawn="1"/>
        </p:nvCxnSpPr>
        <p:spPr>
          <a:xfrm>
            <a:off x="-84221" y="6581274"/>
            <a:ext cx="9228221" cy="0"/>
          </a:xfrm>
          <a:prstGeom prst="line">
            <a:avLst/>
          </a:prstGeom>
          <a:ln w="88900" cmpd="thinThick">
            <a:gradFill flip="none" rotWithShape="1">
              <a:gsLst>
                <a:gs pos="34000">
                  <a:srgbClr val="F4CF84"/>
                </a:gs>
                <a:gs pos="0">
                  <a:schemeClr val="bg1"/>
                </a:gs>
                <a:gs pos="53000">
                  <a:srgbClr val="E99E09"/>
                </a:gs>
                <a:gs pos="100000">
                  <a:schemeClr val="bg1"/>
                </a:gs>
                <a:gs pos="86000">
                  <a:srgbClr val="E99E09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텍스트 개체 틀 18"/>
          <p:cNvSpPr>
            <a:spLocks noGrp="1"/>
          </p:cNvSpPr>
          <p:nvPr>
            <p:ph type="body" sz="quarter" idx="11"/>
          </p:nvPr>
        </p:nvSpPr>
        <p:spPr>
          <a:xfrm>
            <a:off x="1166813" y="603440"/>
            <a:ext cx="7977187" cy="253347"/>
          </a:xfrm>
        </p:spPr>
        <p:txBody>
          <a:bodyPr>
            <a:noAutofit/>
          </a:bodyPr>
          <a:lstStyle>
            <a:lvl1pPr marL="0" indent="0">
              <a:lnSpc>
                <a:spcPct val="70000"/>
              </a:lnSpc>
              <a:buNone/>
              <a:defRPr sz="1800" spc="1000" baseline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E99E09"/>
                </a:solidFill>
                <a:latin typeface="FuturaBlack BT" pitchFamily="2" charset="0"/>
              </a:defRPr>
            </a:lvl1pPr>
            <a:lvl2pPr>
              <a:defRPr sz="1800" spc="6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E99E09"/>
                </a:solidFill>
                <a:latin typeface="FuturaBlack BT" pitchFamily="2" charset="0"/>
              </a:defRPr>
            </a:lvl2pPr>
            <a:lvl3pPr>
              <a:defRPr sz="1600" spc="6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E99E09"/>
                </a:solidFill>
                <a:latin typeface="FuturaBlack BT" pitchFamily="2" charset="0"/>
              </a:defRPr>
            </a:lvl3pPr>
            <a:lvl4pPr>
              <a:defRPr sz="1400" spc="6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E99E09"/>
                </a:solidFill>
                <a:latin typeface="FuturaBlack BT" pitchFamily="2" charset="0"/>
              </a:defRPr>
            </a:lvl4pPr>
            <a:lvl5pPr>
              <a:defRPr sz="1400" spc="6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E99E09"/>
                </a:solidFill>
                <a:latin typeface="FuturaBlack BT" pitchFamily="2" charset="0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pic>
        <p:nvPicPr>
          <p:cNvPr id="15" name="그림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4523" y="-161790"/>
            <a:ext cx="381272" cy="1783808"/>
          </a:xfrm>
          <a:prstGeom prst="rect">
            <a:avLst/>
          </a:prstGeom>
        </p:spPr>
      </p:pic>
      <p:cxnSp>
        <p:nvCxnSpPr>
          <p:cNvPr id="16" name="직선 연결선 15"/>
          <p:cNvCxnSpPr/>
          <p:nvPr userDrawn="1"/>
        </p:nvCxnSpPr>
        <p:spPr>
          <a:xfrm>
            <a:off x="1696453" y="363670"/>
            <a:ext cx="7447547" cy="0"/>
          </a:xfrm>
          <a:prstGeom prst="line">
            <a:avLst/>
          </a:prstGeom>
          <a:ln>
            <a:gradFill flip="none" rotWithShape="1">
              <a:gsLst>
                <a:gs pos="7000">
                  <a:srgbClr val="E99E09"/>
                </a:gs>
                <a:gs pos="0">
                  <a:srgbClr val="23140D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1529" y="215621"/>
            <a:ext cx="1660358" cy="296097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9828552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마지막 슬라이드 레이아웃">
    <p:bg>
      <p:bgPr>
        <a:solidFill>
          <a:srgbClr val="25160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내용 개체 틀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1" y="271272"/>
            <a:ext cx="9144362" cy="631545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4751" y="3224462"/>
            <a:ext cx="3706689" cy="920576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5052168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E62E5F-9CD3-4798-9001-4EF1D00C284A}" type="datetimeFigureOut">
              <a:rPr lang="ko-KR" altLang="en-US" smtClean="0"/>
              <a:pPr/>
              <a:t>2016-10-07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799F5C-EB54-4039-994B-2D49728645C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9470490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8" r:id="rId2"/>
    <p:sldLayoutId id="2147483662" r:id="rId3"/>
    <p:sldLayoutId id="2147483664" r:id="rId4"/>
    <p:sldLayoutId id="2147483665" r:id="rId5"/>
    <p:sldLayoutId id="2147483666" r:id="rId6"/>
    <p:sldLayoutId id="2147483667" r:id="rId7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2.png"/><Relationship Id="rId5" Type="http://schemas.openxmlformats.org/officeDocument/2006/relationships/image" Target="../media/image71.jpeg"/><Relationship Id="rId4" Type="http://schemas.openxmlformats.org/officeDocument/2006/relationships/image" Target="../media/image70.jpe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>
          <a:xfrm>
            <a:off x="4705473" y="3799609"/>
            <a:ext cx="3877175" cy="441910"/>
          </a:xfrm>
        </p:spPr>
        <p:txBody>
          <a:bodyPr/>
          <a:lstStyle/>
          <a:p>
            <a:r>
              <a:rPr lang="en-US" altLang="ko-KR" sz="60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CookCook</a:t>
            </a:r>
            <a:r>
              <a:rPr lang="en-US" altLang="ko-KR" sz="6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 sz="3000" dirty="0" smtClean="0"/>
              <a:t>function </a:t>
            </a:r>
            <a:r>
              <a:rPr lang="en-US" altLang="ko-KR" sz="4000" dirty="0" smtClean="0"/>
              <a:t>Definition</a:t>
            </a:r>
            <a:endParaRPr lang="ko-KR" altLang="en-US" sz="4000" dirty="0"/>
          </a:p>
        </p:txBody>
      </p:sp>
    </p:spTree>
    <p:extLst>
      <p:ext uri="{BB962C8B-B14F-4D97-AF65-F5344CB8AC3E}">
        <p14:creationId xmlns="" xmlns:p14="http://schemas.microsoft.com/office/powerpoint/2010/main" val="877616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500" b="1" dirty="0" smtClean="0"/>
              <a:t>서비스 모델링</a:t>
            </a:r>
            <a:endParaRPr lang="ko-KR" altLang="en-US" sz="2500" b="1" dirty="0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1"/>
          </p:nvPr>
        </p:nvSpPr>
        <p:spPr/>
        <p:txBody>
          <a:bodyPr>
            <a:noAutofit/>
          </a:bodyPr>
          <a:lstStyle/>
          <a:p>
            <a:r>
              <a:rPr lang="en-US" altLang="ko-KR" b="1" dirty="0" err="1" smtClean="0"/>
              <a:t>compositon</a:t>
            </a:r>
            <a:endParaRPr lang="ko-KR" altLang="en-US" b="1" dirty="0"/>
          </a:p>
        </p:txBody>
      </p:sp>
      <p:grpSp>
        <p:nvGrpSpPr>
          <p:cNvPr id="233" name="그룹 232"/>
          <p:cNvGrpSpPr/>
          <p:nvPr/>
        </p:nvGrpSpPr>
        <p:grpSpPr>
          <a:xfrm>
            <a:off x="1155700" y="2045230"/>
            <a:ext cx="6896099" cy="4342870"/>
            <a:chOff x="1130300" y="2045230"/>
            <a:chExt cx="6896099" cy="4342870"/>
          </a:xfrm>
        </p:grpSpPr>
        <p:grpSp>
          <p:nvGrpSpPr>
            <p:cNvPr id="50" name="그룹 49"/>
            <p:cNvGrpSpPr/>
            <p:nvPr/>
          </p:nvGrpSpPr>
          <p:grpSpPr>
            <a:xfrm>
              <a:off x="1130300" y="2045230"/>
              <a:ext cx="6896099" cy="4342870"/>
              <a:chOff x="655457" y="2045230"/>
              <a:chExt cx="8370612" cy="4342870"/>
            </a:xfrm>
          </p:grpSpPr>
          <p:sp>
            <p:nvSpPr>
              <p:cNvPr id="38" name="모서리가 둥근 직사각형 37"/>
              <p:cNvSpPr/>
              <p:nvPr/>
            </p:nvSpPr>
            <p:spPr>
              <a:xfrm>
                <a:off x="655457" y="2273300"/>
                <a:ext cx="8370612" cy="4114800"/>
              </a:xfrm>
              <a:prstGeom prst="roundRect">
                <a:avLst>
                  <a:gd name="adj" fmla="val 6989"/>
                </a:avLst>
              </a:prstGeom>
              <a:noFill/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 useBgFill="1">
            <p:nvSpPr>
              <p:cNvPr id="39" name="제목 4"/>
              <p:cNvSpPr txBox="1">
                <a:spLocks/>
              </p:cNvSpPr>
              <p:nvPr/>
            </p:nvSpPr>
            <p:spPr>
              <a:xfrm>
                <a:off x="5207513" y="2045230"/>
                <a:ext cx="2061190" cy="400309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500" b="1" i="0" u="none" strike="noStrike" kern="1200" cap="none" spc="-100" normalizeH="0" baseline="0" noProof="0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Sandoll 고딕Neo1 05 Medium" panose="020B0600000101010101" pitchFamily="34" charset="-127"/>
                    <a:ea typeface="Sandoll 고딕Neo1 05 Medium" panose="020B0600000101010101" pitchFamily="34" charset="-127"/>
                    <a:cs typeface="+mj-cs"/>
                  </a:rPr>
                  <a:t>C</a:t>
                </a:r>
                <a:r>
                  <a:rPr kumimoji="0" lang="en-US" altLang="ko-KR" sz="2500" b="1" i="0" u="none" strike="noStrike" kern="1200" cap="none" spc="-100" normalizeH="0" baseline="0" noProof="0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Sandoll 고딕Neo1 05 Medium" panose="020B0600000101010101" pitchFamily="34" charset="-127"/>
                    <a:ea typeface="Sandoll 고딕Neo1 05 Medium" panose="020B0600000101010101" pitchFamily="34" charset="-127"/>
                    <a:cs typeface="+mj-cs"/>
                  </a:rPr>
                  <a:t>ontroller</a:t>
                </a:r>
                <a:endParaRPr kumimoji="0" lang="ko-KR" altLang="en-US" sz="2500" b="1" i="0" u="none" strike="noStrike" kern="1200" cap="none" spc="-100" normalizeH="0" baseline="0" noProof="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Sandoll 고딕Neo1 05 Medium" panose="020B0600000101010101" pitchFamily="34" charset="-127"/>
                  <a:ea typeface="Sandoll 고딕Neo1 05 Medium" panose="020B0600000101010101" pitchFamily="34" charset="-127"/>
                  <a:cs typeface="+mj-cs"/>
                </a:endParaRPr>
              </a:p>
            </p:txBody>
          </p:sp>
        </p:grpSp>
        <p:sp>
          <p:nvSpPr>
            <p:cNvPr id="53" name="모서리가 둥근 직사각형 52"/>
            <p:cNvSpPr/>
            <p:nvPr/>
          </p:nvSpPr>
          <p:spPr>
            <a:xfrm>
              <a:off x="1422400" y="2590800"/>
              <a:ext cx="2362200" cy="3619500"/>
            </a:xfrm>
            <a:prstGeom prst="roundRect">
              <a:avLst>
                <a:gd name="adj" fmla="val 4238"/>
              </a:avLst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 useBgFill="1">
          <p:nvSpPr>
            <p:cNvPr id="65" name="제목 4"/>
            <p:cNvSpPr txBox="1">
              <a:spLocks/>
            </p:cNvSpPr>
            <p:nvPr/>
          </p:nvSpPr>
          <p:spPr>
            <a:xfrm>
              <a:off x="2591313" y="5944130"/>
              <a:ext cx="1104387" cy="40030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b="1" i="0" u="none" strike="noStrike" kern="1200" cap="none" spc="-100" normalizeH="0" baseline="0" noProof="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Sandoll 고딕Neo1 05 Medium" panose="020B0600000101010101" pitchFamily="34" charset="-127"/>
                  <a:ea typeface="Sandoll 고딕Neo1 05 Medium" panose="020B0600000101010101" pitchFamily="34" charset="-127"/>
                  <a:cs typeface="+mj-cs"/>
                </a:rPr>
                <a:t>Main</a:t>
              </a:r>
              <a:endParaRPr kumimoji="0" lang="ko-KR" altLang="en-US" b="1" i="0" u="none" strike="noStrike" kern="1200" cap="none" spc="-100" normalizeH="0" baseline="0" noProof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andoll 고딕Neo1 05 Medium" panose="020B0600000101010101" pitchFamily="34" charset="-127"/>
                <a:ea typeface="Sandoll 고딕Neo1 05 Medium" panose="020B0600000101010101" pitchFamily="34" charset="-127"/>
                <a:cs typeface="+mj-cs"/>
              </a:endParaRPr>
            </a:p>
          </p:txBody>
        </p:sp>
        <p:grpSp>
          <p:nvGrpSpPr>
            <p:cNvPr id="71" name="그룹 70"/>
            <p:cNvGrpSpPr/>
            <p:nvPr/>
          </p:nvGrpSpPr>
          <p:grpSpPr>
            <a:xfrm>
              <a:off x="3876823" y="2590800"/>
              <a:ext cx="1228577" cy="3753639"/>
              <a:chOff x="2810022" y="2590800"/>
              <a:chExt cx="1338467" cy="3753639"/>
            </a:xfrm>
          </p:grpSpPr>
          <p:sp>
            <p:nvSpPr>
              <p:cNvPr id="59" name="모서리가 둥근 직사각형 58"/>
              <p:cNvSpPr/>
              <p:nvPr/>
            </p:nvSpPr>
            <p:spPr>
              <a:xfrm>
                <a:off x="2810022" y="2590800"/>
                <a:ext cx="1338467" cy="3619500"/>
              </a:xfrm>
              <a:prstGeom prst="roundRect">
                <a:avLst>
                  <a:gd name="adj" fmla="val 6111"/>
                </a:avLst>
              </a:prstGeom>
              <a:noFill/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 useBgFill="1">
            <p:nvSpPr>
              <p:cNvPr id="66" name="제목 4"/>
              <p:cNvSpPr txBox="1">
                <a:spLocks/>
              </p:cNvSpPr>
              <p:nvPr/>
            </p:nvSpPr>
            <p:spPr>
              <a:xfrm>
                <a:off x="2946913" y="5944130"/>
                <a:ext cx="1104387" cy="400309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b="1" i="0" u="none" strike="noStrike" kern="1200" cap="none" spc="-100" normalizeH="0" baseline="0" noProof="0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Sandoll 고딕Neo1 05 Medium" panose="020B0600000101010101" pitchFamily="34" charset="-127"/>
                    <a:ea typeface="Sandoll 고딕Neo1 05 Medium" panose="020B0600000101010101" pitchFamily="34" charset="-127"/>
                    <a:cs typeface="+mj-cs"/>
                  </a:rPr>
                  <a:t>Admin</a:t>
                </a:r>
                <a:endParaRPr kumimoji="0" lang="ko-KR" altLang="en-US" b="1" i="0" u="none" strike="noStrike" kern="1200" cap="none" spc="-100" normalizeH="0" baseline="0" noProof="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Sandoll 고딕Neo1 05 Medium" panose="020B0600000101010101" pitchFamily="34" charset="-127"/>
                  <a:ea typeface="Sandoll 고딕Neo1 05 Medium" panose="020B0600000101010101" pitchFamily="34" charset="-127"/>
                  <a:cs typeface="+mj-cs"/>
                </a:endParaRPr>
              </a:p>
            </p:txBody>
          </p:sp>
        </p:grpSp>
        <p:grpSp>
          <p:nvGrpSpPr>
            <p:cNvPr id="70" name="그룹 69"/>
            <p:cNvGrpSpPr/>
            <p:nvPr/>
          </p:nvGrpSpPr>
          <p:grpSpPr>
            <a:xfrm>
              <a:off x="5184922" y="2590800"/>
              <a:ext cx="1241277" cy="3753639"/>
              <a:chOff x="4422922" y="2590800"/>
              <a:chExt cx="1338467" cy="3753639"/>
            </a:xfrm>
          </p:grpSpPr>
          <p:sp>
            <p:nvSpPr>
              <p:cNvPr id="63" name="모서리가 둥근 직사각형 62"/>
              <p:cNvSpPr/>
              <p:nvPr/>
            </p:nvSpPr>
            <p:spPr>
              <a:xfrm>
                <a:off x="4422922" y="2590800"/>
                <a:ext cx="1338467" cy="3619500"/>
              </a:xfrm>
              <a:prstGeom prst="roundRect">
                <a:avLst>
                  <a:gd name="adj" fmla="val 6111"/>
                </a:avLst>
              </a:prstGeom>
              <a:noFill/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 useBgFill="1">
            <p:nvSpPr>
              <p:cNvPr id="67" name="제목 4"/>
              <p:cNvSpPr txBox="1">
                <a:spLocks/>
              </p:cNvSpPr>
              <p:nvPr/>
            </p:nvSpPr>
            <p:spPr>
              <a:xfrm>
                <a:off x="4534413" y="5944130"/>
                <a:ext cx="1104387" cy="400309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b="1" i="0" u="none" strike="noStrike" kern="1200" cap="none" spc="-100" normalizeH="0" baseline="0" noProof="0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Sandoll 고딕Neo1 05 Medium" panose="020B0600000101010101" pitchFamily="34" charset="-127"/>
                    <a:ea typeface="Sandoll 고딕Neo1 05 Medium" panose="020B0600000101010101" pitchFamily="34" charset="-127"/>
                    <a:cs typeface="+mj-cs"/>
                  </a:rPr>
                  <a:t>User</a:t>
                </a:r>
                <a:endParaRPr kumimoji="0" lang="ko-KR" altLang="en-US" b="1" i="0" u="none" strike="noStrike" kern="1200" cap="none" spc="-100" normalizeH="0" baseline="0" noProof="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Sandoll 고딕Neo1 05 Medium" panose="020B0600000101010101" pitchFamily="34" charset="-127"/>
                  <a:ea typeface="Sandoll 고딕Neo1 05 Medium" panose="020B0600000101010101" pitchFamily="34" charset="-127"/>
                  <a:cs typeface="+mj-cs"/>
                </a:endParaRPr>
              </a:p>
            </p:txBody>
          </p:sp>
        </p:grpSp>
        <p:grpSp>
          <p:nvGrpSpPr>
            <p:cNvPr id="79" name="그룹 78"/>
            <p:cNvGrpSpPr/>
            <p:nvPr/>
          </p:nvGrpSpPr>
          <p:grpSpPr>
            <a:xfrm>
              <a:off x="1495330" y="3077487"/>
              <a:ext cx="1089325" cy="502823"/>
              <a:chOff x="4467130" y="2643341"/>
              <a:chExt cx="1089325" cy="523219"/>
            </a:xfrm>
          </p:grpSpPr>
          <p:sp>
            <p:nvSpPr>
              <p:cNvPr id="85" name="직사각형 84"/>
              <p:cNvSpPr/>
              <p:nvPr/>
            </p:nvSpPr>
            <p:spPr>
              <a:xfrm>
                <a:off x="4467130" y="2703441"/>
                <a:ext cx="1089325" cy="424608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6" name="TextBox 85"/>
              <p:cNvSpPr txBox="1"/>
              <p:nvPr/>
            </p:nvSpPr>
            <p:spPr>
              <a:xfrm>
                <a:off x="4495869" y="2643341"/>
                <a:ext cx="1054031" cy="5232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b="1" dirty="0" err="1" smtClean="0">
                    <a:solidFill>
                      <a:schemeClr val="bg1"/>
                    </a:solidFill>
                  </a:rPr>
                  <a:t>SearchPro</a:t>
                </a:r>
                <a:r>
                  <a:rPr lang="en-US" altLang="ko-KR" sz="1400" b="1" dirty="0" smtClean="0">
                    <a:solidFill>
                      <a:schemeClr val="bg1"/>
                    </a:solidFill>
                  </a:rPr>
                  <a:t/>
                </a:r>
                <a:br>
                  <a:rPr lang="en-US" altLang="ko-KR" sz="1400" b="1" dirty="0" smtClean="0">
                    <a:solidFill>
                      <a:schemeClr val="bg1"/>
                    </a:solidFill>
                  </a:rPr>
                </a:br>
                <a:r>
                  <a:rPr lang="en-US" altLang="ko-KR" sz="1400" b="1" dirty="0" smtClean="0">
                    <a:solidFill>
                      <a:schemeClr val="bg1"/>
                    </a:solidFill>
                  </a:rPr>
                  <a:t>Action</a:t>
                </a:r>
                <a:endParaRPr lang="ko-KR" altLang="en-US" sz="1400" b="1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12" name="그룹 111"/>
            <p:cNvGrpSpPr/>
            <p:nvPr/>
          </p:nvGrpSpPr>
          <p:grpSpPr>
            <a:xfrm>
              <a:off x="1495330" y="2690744"/>
              <a:ext cx="1089325" cy="415994"/>
              <a:chOff x="1101630" y="2678044"/>
              <a:chExt cx="1089325" cy="415994"/>
            </a:xfrm>
          </p:grpSpPr>
          <p:sp>
            <p:nvSpPr>
              <p:cNvPr id="88" name="직사각형 87"/>
              <p:cNvSpPr/>
              <p:nvPr/>
            </p:nvSpPr>
            <p:spPr>
              <a:xfrm>
                <a:off x="1101630" y="2678044"/>
                <a:ext cx="1089325" cy="415994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1" name="TextBox 110"/>
              <p:cNvSpPr txBox="1"/>
              <p:nvPr/>
            </p:nvSpPr>
            <p:spPr>
              <a:xfrm>
                <a:off x="1117669" y="2739587"/>
                <a:ext cx="105403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b="1" dirty="0" err="1" smtClean="0">
                    <a:solidFill>
                      <a:schemeClr val="bg1"/>
                    </a:solidFill>
                  </a:rPr>
                  <a:t>MainAction</a:t>
                </a:r>
                <a:endParaRPr lang="ko-KR" altLang="en-US" sz="1400" b="1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13" name="그룹 112"/>
            <p:cNvGrpSpPr/>
            <p:nvPr/>
          </p:nvGrpSpPr>
          <p:grpSpPr>
            <a:xfrm>
              <a:off x="1495330" y="3509289"/>
              <a:ext cx="1089325" cy="523220"/>
              <a:chOff x="4467130" y="2643341"/>
              <a:chExt cx="1089325" cy="544443"/>
            </a:xfrm>
          </p:grpSpPr>
          <p:sp>
            <p:nvSpPr>
              <p:cNvPr id="114" name="직사각형 113"/>
              <p:cNvSpPr/>
              <p:nvPr/>
            </p:nvSpPr>
            <p:spPr>
              <a:xfrm>
                <a:off x="4467130" y="2703441"/>
                <a:ext cx="1089325" cy="424608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5" name="TextBox 114"/>
              <p:cNvSpPr txBox="1"/>
              <p:nvPr/>
            </p:nvSpPr>
            <p:spPr>
              <a:xfrm>
                <a:off x="4495869" y="2643341"/>
                <a:ext cx="1054031" cy="544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b="1" dirty="0" smtClean="0">
                    <a:solidFill>
                      <a:schemeClr val="bg1"/>
                    </a:solidFill>
                  </a:rPr>
                  <a:t>SearchPro2</a:t>
                </a:r>
                <a:br>
                  <a:rPr lang="en-US" altLang="ko-KR" sz="1400" b="1" dirty="0" smtClean="0">
                    <a:solidFill>
                      <a:schemeClr val="bg1"/>
                    </a:solidFill>
                  </a:rPr>
                </a:br>
                <a:r>
                  <a:rPr lang="en-US" altLang="ko-KR" sz="1400" b="1" dirty="0" smtClean="0">
                    <a:solidFill>
                      <a:schemeClr val="bg1"/>
                    </a:solidFill>
                  </a:rPr>
                  <a:t>Action</a:t>
                </a:r>
                <a:endParaRPr lang="ko-KR" altLang="en-US" sz="1400" b="1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16" name="그룹 115"/>
            <p:cNvGrpSpPr/>
            <p:nvPr/>
          </p:nvGrpSpPr>
          <p:grpSpPr>
            <a:xfrm>
              <a:off x="1495330" y="3941089"/>
              <a:ext cx="1089325" cy="523220"/>
              <a:chOff x="4467130" y="2643341"/>
              <a:chExt cx="1089325" cy="544443"/>
            </a:xfrm>
          </p:grpSpPr>
          <p:sp>
            <p:nvSpPr>
              <p:cNvPr id="117" name="직사각형 116"/>
              <p:cNvSpPr/>
              <p:nvPr/>
            </p:nvSpPr>
            <p:spPr>
              <a:xfrm>
                <a:off x="4467130" y="2703441"/>
                <a:ext cx="1089325" cy="424608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8" name="TextBox 117"/>
              <p:cNvSpPr txBox="1"/>
              <p:nvPr/>
            </p:nvSpPr>
            <p:spPr>
              <a:xfrm>
                <a:off x="4495869" y="2643341"/>
                <a:ext cx="1054031" cy="544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b="1" dirty="0" smtClean="0">
                    <a:solidFill>
                      <a:schemeClr val="bg1"/>
                    </a:solidFill>
                  </a:rPr>
                  <a:t>SearchPro3</a:t>
                </a:r>
                <a:br>
                  <a:rPr lang="en-US" altLang="ko-KR" sz="1400" b="1" dirty="0" smtClean="0">
                    <a:solidFill>
                      <a:schemeClr val="bg1"/>
                    </a:solidFill>
                  </a:rPr>
                </a:br>
                <a:r>
                  <a:rPr lang="en-US" altLang="ko-KR" sz="1400" b="1" dirty="0" smtClean="0">
                    <a:solidFill>
                      <a:schemeClr val="bg1"/>
                    </a:solidFill>
                  </a:rPr>
                  <a:t>Action</a:t>
                </a:r>
                <a:endParaRPr lang="ko-KR" altLang="en-US" sz="1400" b="1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19" name="그룹 118"/>
            <p:cNvGrpSpPr/>
            <p:nvPr/>
          </p:nvGrpSpPr>
          <p:grpSpPr>
            <a:xfrm>
              <a:off x="1397069" y="4372889"/>
              <a:ext cx="1308031" cy="523220"/>
              <a:chOff x="4368869" y="2643341"/>
              <a:chExt cx="1308031" cy="544443"/>
            </a:xfrm>
          </p:grpSpPr>
          <p:sp>
            <p:nvSpPr>
              <p:cNvPr id="120" name="직사각형 119"/>
              <p:cNvSpPr/>
              <p:nvPr/>
            </p:nvSpPr>
            <p:spPr>
              <a:xfrm>
                <a:off x="4467130" y="2703441"/>
                <a:ext cx="1089325" cy="424608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1" name="TextBox 120"/>
              <p:cNvSpPr txBox="1"/>
              <p:nvPr/>
            </p:nvSpPr>
            <p:spPr>
              <a:xfrm>
                <a:off x="4368869" y="2643341"/>
                <a:ext cx="1308031" cy="544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b="1" dirty="0" err="1" smtClean="0">
                    <a:solidFill>
                      <a:schemeClr val="bg1"/>
                    </a:solidFill>
                  </a:rPr>
                  <a:t>CategoryView</a:t>
                </a:r>
                <a:r>
                  <a:rPr lang="en-US" altLang="ko-KR" sz="1400" b="1" dirty="0" smtClean="0">
                    <a:solidFill>
                      <a:schemeClr val="bg1"/>
                    </a:solidFill>
                  </a:rPr>
                  <a:t/>
                </a:r>
                <a:br>
                  <a:rPr lang="en-US" altLang="ko-KR" sz="1400" b="1" dirty="0" smtClean="0">
                    <a:solidFill>
                      <a:schemeClr val="bg1"/>
                    </a:solidFill>
                  </a:rPr>
                </a:br>
                <a:r>
                  <a:rPr lang="en-US" altLang="ko-KR" sz="1400" b="1" dirty="0" smtClean="0">
                    <a:solidFill>
                      <a:schemeClr val="bg1"/>
                    </a:solidFill>
                  </a:rPr>
                  <a:t>Action</a:t>
                </a:r>
                <a:endParaRPr lang="ko-KR" altLang="en-US" sz="1400" b="1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33" name="그룹 132"/>
            <p:cNvGrpSpPr/>
            <p:nvPr/>
          </p:nvGrpSpPr>
          <p:grpSpPr>
            <a:xfrm>
              <a:off x="1495330" y="4862444"/>
              <a:ext cx="1089325" cy="408056"/>
              <a:chOff x="1101630" y="2678044"/>
              <a:chExt cx="1089325" cy="408056"/>
            </a:xfrm>
          </p:grpSpPr>
          <p:sp>
            <p:nvSpPr>
              <p:cNvPr id="134" name="직사각형 133"/>
              <p:cNvSpPr/>
              <p:nvPr/>
            </p:nvSpPr>
            <p:spPr>
              <a:xfrm>
                <a:off x="1101630" y="2678044"/>
                <a:ext cx="1089325" cy="408056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5" name="TextBox 134"/>
              <p:cNvSpPr txBox="1"/>
              <p:nvPr/>
            </p:nvSpPr>
            <p:spPr>
              <a:xfrm>
                <a:off x="1117669" y="2722120"/>
                <a:ext cx="105403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b="1" dirty="0" err="1" smtClean="0">
                    <a:solidFill>
                      <a:schemeClr val="bg1"/>
                    </a:solidFill>
                  </a:rPr>
                  <a:t>LikeAction</a:t>
                </a:r>
                <a:endParaRPr lang="ko-KR" altLang="en-US" sz="1400" b="1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37" name="그룹 136"/>
            <p:cNvGrpSpPr/>
            <p:nvPr/>
          </p:nvGrpSpPr>
          <p:grpSpPr>
            <a:xfrm>
              <a:off x="1397069" y="5236489"/>
              <a:ext cx="1308031" cy="523220"/>
              <a:chOff x="4368869" y="2643341"/>
              <a:chExt cx="1308031" cy="544443"/>
            </a:xfrm>
          </p:grpSpPr>
          <p:sp>
            <p:nvSpPr>
              <p:cNvPr id="138" name="직사각형 137"/>
              <p:cNvSpPr/>
              <p:nvPr/>
            </p:nvSpPr>
            <p:spPr>
              <a:xfrm>
                <a:off x="4467130" y="2703441"/>
                <a:ext cx="1089325" cy="424608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9" name="TextBox 138"/>
              <p:cNvSpPr txBox="1"/>
              <p:nvPr/>
            </p:nvSpPr>
            <p:spPr>
              <a:xfrm>
                <a:off x="4368869" y="2643341"/>
                <a:ext cx="1308031" cy="544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b="1" dirty="0" err="1" smtClean="0">
                    <a:solidFill>
                      <a:schemeClr val="bg1"/>
                    </a:solidFill>
                  </a:rPr>
                  <a:t>DetailView</a:t>
                </a:r>
                <a:r>
                  <a:rPr lang="en-US" altLang="ko-KR" sz="1400" b="1" dirty="0" smtClean="0">
                    <a:solidFill>
                      <a:schemeClr val="bg1"/>
                    </a:solidFill>
                  </a:rPr>
                  <a:t/>
                </a:r>
                <a:br>
                  <a:rPr lang="en-US" altLang="ko-KR" sz="1400" b="1" dirty="0" smtClean="0">
                    <a:solidFill>
                      <a:schemeClr val="bg1"/>
                    </a:solidFill>
                  </a:rPr>
                </a:br>
                <a:r>
                  <a:rPr lang="en-US" altLang="ko-KR" sz="1400" b="1" dirty="0" smtClean="0">
                    <a:solidFill>
                      <a:schemeClr val="bg1"/>
                    </a:solidFill>
                  </a:rPr>
                  <a:t>Action</a:t>
                </a:r>
                <a:endParaRPr lang="ko-KR" altLang="en-US" sz="1400" b="1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40" name="그룹 139"/>
            <p:cNvGrpSpPr/>
            <p:nvPr/>
          </p:nvGrpSpPr>
          <p:grpSpPr>
            <a:xfrm>
              <a:off x="1397069" y="5680989"/>
              <a:ext cx="1308031" cy="523220"/>
              <a:chOff x="4368869" y="2656556"/>
              <a:chExt cx="1308031" cy="544443"/>
            </a:xfrm>
          </p:grpSpPr>
          <p:sp>
            <p:nvSpPr>
              <p:cNvPr id="141" name="직사각형 140"/>
              <p:cNvSpPr/>
              <p:nvPr/>
            </p:nvSpPr>
            <p:spPr>
              <a:xfrm>
                <a:off x="4467130" y="2703441"/>
                <a:ext cx="1089325" cy="424608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2" name="TextBox 141"/>
              <p:cNvSpPr txBox="1"/>
              <p:nvPr/>
            </p:nvSpPr>
            <p:spPr>
              <a:xfrm>
                <a:off x="4368869" y="2656556"/>
                <a:ext cx="1308031" cy="544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b="1" dirty="0" err="1" smtClean="0">
                    <a:solidFill>
                      <a:schemeClr val="bg1"/>
                    </a:solidFill>
                  </a:rPr>
                  <a:t>WeeklyMenu</a:t>
                </a:r>
                <a:r>
                  <a:rPr lang="en-US" altLang="ko-KR" sz="1400" b="1" dirty="0" smtClean="0">
                    <a:solidFill>
                      <a:schemeClr val="bg1"/>
                    </a:solidFill>
                  </a:rPr>
                  <a:t/>
                </a:r>
                <a:br>
                  <a:rPr lang="en-US" altLang="ko-KR" sz="1400" b="1" dirty="0" smtClean="0">
                    <a:solidFill>
                      <a:schemeClr val="bg1"/>
                    </a:solidFill>
                  </a:rPr>
                </a:br>
                <a:r>
                  <a:rPr lang="en-US" altLang="ko-KR" sz="1400" b="1" dirty="0" smtClean="0">
                    <a:solidFill>
                      <a:schemeClr val="bg1"/>
                    </a:solidFill>
                  </a:rPr>
                  <a:t>Action</a:t>
                </a:r>
                <a:endParaRPr lang="ko-KR" altLang="en-US" sz="1400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49" name="직사각형 148"/>
            <p:cNvSpPr/>
            <p:nvPr/>
          </p:nvSpPr>
          <p:spPr>
            <a:xfrm>
              <a:off x="2609755" y="2695506"/>
              <a:ext cx="1089325" cy="41599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TextBox 109"/>
            <p:cNvSpPr txBox="1"/>
            <p:nvPr/>
          </p:nvSpPr>
          <p:spPr>
            <a:xfrm>
              <a:off x="2571819" y="2631631"/>
              <a:ext cx="118103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 err="1" smtClean="0">
                  <a:solidFill>
                    <a:schemeClr val="bg1"/>
                  </a:solidFill>
                </a:rPr>
                <a:t>Recommand</a:t>
              </a:r>
              <a:r>
                <a:rPr lang="en-US" altLang="ko-KR" sz="1400" b="1" dirty="0" smtClean="0">
                  <a:solidFill>
                    <a:schemeClr val="bg1"/>
                  </a:solidFill>
                </a:rPr>
                <a:t/>
              </a:r>
              <a:br>
                <a:rPr lang="en-US" altLang="ko-KR" sz="1400" b="1" dirty="0" smtClean="0">
                  <a:solidFill>
                    <a:schemeClr val="bg1"/>
                  </a:solidFill>
                </a:rPr>
              </a:br>
              <a:r>
                <a:rPr lang="en-US" altLang="ko-KR" sz="1400" b="1" dirty="0" err="1" smtClean="0">
                  <a:solidFill>
                    <a:schemeClr val="bg1"/>
                  </a:solidFill>
                </a:rPr>
                <a:t>MenuAction</a:t>
              </a:r>
              <a:endParaRPr lang="ko-KR" altLang="en-US" sz="1400" b="1" dirty="0">
                <a:solidFill>
                  <a:schemeClr val="bg1"/>
                </a:solidFill>
              </a:endParaRPr>
            </a:p>
          </p:txBody>
        </p:sp>
        <p:grpSp>
          <p:nvGrpSpPr>
            <p:cNvPr id="150" name="그룹 149"/>
            <p:cNvGrpSpPr/>
            <p:nvPr/>
          </p:nvGrpSpPr>
          <p:grpSpPr>
            <a:xfrm>
              <a:off x="3924369" y="2637987"/>
              <a:ext cx="1168331" cy="523220"/>
              <a:chOff x="1079569" y="2625287"/>
              <a:chExt cx="1168331" cy="523220"/>
            </a:xfrm>
          </p:grpSpPr>
          <p:sp>
            <p:nvSpPr>
              <p:cNvPr id="151" name="직사각형 150"/>
              <p:cNvSpPr/>
              <p:nvPr/>
            </p:nvSpPr>
            <p:spPr>
              <a:xfrm>
                <a:off x="1101630" y="2678044"/>
                <a:ext cx="1089325" cy="415994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2" name="TextBox 151"/>
              <p:cNvSpPr txBox="1"/>
              <p:nvPr/>
            </p:nvSpPr>
            <p:spPr>
              <a:xfrm>
                <a:off x="1079569" y="2625287"/>
                <a:ext cx="116833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b="1" dirty="0" err="1" smtClean="0">
                    <a:solidFill>
                      <a:schemeClr val="bg1"/>
                    </a:solidFill>
                  </a:rPr>
                  <a:t>AdminRecipeInsertForm</a:t>
                </a:r>
                <a:endParaRPr lang="ko-KR" altLang="en-US" sz="1400" b="1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53" name="그룹 152"/>
            <p:cNvGrpSpPr/>
            <p:nvPr/>
          </p:nvGrpSpPr>
          <p:grpSpPr>
            <a:xfrm>
              <a:off x="3924369" y="3082487"/>
              <a:ext cx="1168331" cy="523220"/>
              <a:chOff x="1079569" y="2625287"/>
              <a:chExt cx="1168331" cy="523220"/>
            </a:xfrm>
          </p:grpSpPr>
          <p:sp>
            <p:nvSpPr>
              <p:cNvPr id="154" name="직사각형 153"/>
              <p:cNvSpPr/>
              <p:nvPr/>
            </p:nvSpPr>
            <p:spPr>
              <a:xfrm>
                <a:off x="1101630" y="2678044"/>
                <a:ext cx="1089325" cy="415994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5" name="TextBox 154"/>
              <p:cNvSpPr txBox="1"/>
              <p:nvPr/>
            </p:nvSpPr>
            <p:spPr>
              <a:xfrm>
                <a:off x="1079569" y="2625287"/>
                <a:ext cx="116833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b="1" dirty="0" err="1" smtClean="0">
                    <a:solidFill>
                      <a:schemeClr val="bg1"/>
                    </a:solidFill>
                  </a:rPr>
                  <a:t>AdminRecipeInsertAction</a:t>
                </a:r>
                <a:endParaRPr lang="ko-KR" altLang="en-US" sz="1400" b="1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56" name="그룹 155"/>
            <p:cNvGrpSpPr/>
            <p:nvPr/>
          </p:nvGrpSpPr>
          <p:grpSpPr>
            <a:xfrm>
              <a:off x="3924369" y="3526987"/>
              <a:ext cx="1168331" cy="523220"/>
              <a:chOff x="1079569" y="2625287"/>
              <a:chExt cx="1168331" cy="523220"/>
            </a:xfrm>
          </p:grpSpPr>
          <p:sp>
            <p:nvSpPr>
              <p:cNvPr id="157" name="직사각형 156"/>
              <p:cNvSpPr/>
              <p:nvPr/>
            </p:nvSpPr>
            <p:spPr>
              <a:xfrm>
                <a:off x="1101630" y="2678044"/>
                <a:ext cx="1089325" cy="415994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8" name="TextBox 157"/>
              <p:cNvSpPr txBox="1"/>
              <p:nvPr/>
            </p:nvSpPr>
            <p:spPr>
              <a:xfrm>
                <a:off x="1079569" y="2625287"/>
                <a:ext cx="116833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b="1" dirty="0" err="1" smtClean="0">
                    <a:solidFill>
                      <a:schemeClr val="bg1"/>
                    </a:solidFill>
                  </a:rPr>
                  <a:t>AdminRecipeListAction</a:t>
                </a:r>
                <a:endParaRPr lang="ko-KR" altLang="en-US" sz="1400" b="1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59" name="그룹 158"/>
            <p:cNvGrpSpPr/>
            <p:nvPr/>
          </p:nvGrpSpPr>
          <p:grpSpPr>
            <a:xfrm>
              <a:off x="3911669" y="3971487"/>
              <a:ext cx="1206431" cy="523220"/>
              <a:chOff x="1066869" y="2625287"/>
              <a:chExt cx="1206431" cy="523220"/>
            </a:xfrm>
          </p:grpSpPr>
          <p:sp>
            <p:nvSpPr>
              <p:cNvPr id="160" name="직사각형 159"/>
              <p:cNvSpPr/>
              <p:nvPr/>
            </p:nvSpPr>
            <p:spPr>
              <a:xfrm>
                <a:off x="1101630" y="2678044"/>
                <a:ext cx="1089325" cy="415994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1" name="TextBox 160"/>
              <p:cNvSpPr txBox="1"/>
              <p:nvPr/>
            </p:nvSpPr>
            <p:spPr>
              <a:xfrm>
                <a:off x="1066869" y="2625287"/>
                <a:ext cx="120643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b="1" dirty="0" err="1" smtClean="0">
                    <a:solidFill>
                      <a:schemeClr val="bg1"/>
                    </a:solidFill>
                  </a:rPr>
                  <a:t>AdminRecipeModifyAction</a:t>
                </a:r>
                <a:endParaRPr lang="ko-KR" altLang="en-US" sz="1400" b="1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62" name="그룹 161"/>
            <p:cNvGrpSpPr/>
            <p:nvPr/>
          </p:nvGrpSpPr>
          <p:grpSpPr>
            <a:xfrm>
              <a:off x="3911669" y="4415987"/>
              <a:ext cx="1206431" cy="523220"/>
              <a:chOff x="1066869" y="2625287"/>
              <a:chExt cx="1206431" cy="523220"/>
            </a:xfrm>
          </p:grpSpPr>
          <p:sp>
            <p:nvSpPr>
              <p:cNvPr id="163" name="직사각형 162"/>
              <p:cNvSpPr/>
              <p:nvPr/>
            </p:nvSpPr>
            <p:spPr>
              <a:xfrm>
                <a:off x="1101630" y="2678044"/>
                <a:ext cx="1089325" cy="415994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4" name="TextBox 163"/>
              <p:cNvSpPr txBox="1"/>
              <p:nvPr/>
            </p:nvSpPr>
            <p:spPr>
              <a:xfrm>
                <a:off x="1066869" y="2625287"/>
                <a:ext cx="120643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b="1" dirty="0" err="1" smtClean="0">
                    <a:solidFill>
                      <a:schemeClr val="bg1"/>
                    </a:solidFill>
                  </a:rPr>
                  <a:t>AdminRecipeUpdateAction</a:t>
                </a:r>
                <a:endParaRPr lang="ko-KR" altLang="en-US" sz="1400" b="1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65" name="그룹 164"/>
            <p:cNvGrpSpPr/>
            <p:nvPr/>
          </p:nvGrpSpPr>
          <p:grpSpPr>
            <a:xfrm>
              <a:off x="3911669" y="4860487"/>
              <a:ext cx="1206431" cy="523220"/>
              <a:chOff x="1066869" y="2625287"/>
              <a:chExt cx="1206431" cy="523220"/>
            </a:xfrm>
          </p:grpSpPr>
          <p:sp>
            <p:nvSpPr>
              <p:cNvPr id="166" name="직사각형 165"/>
              <p:cNvSpPr/>
              <p:nvPr/>
            </p:nvSpPr>
            <p:spPr>
              <a:xfrm>
                <a:off x="1101630" y="2678044"/>
                <a:ext cx="1089325" cy="415994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7" name="TextBox 166"/>
              <p:cNvSpPr txBox="1"/>
              <p:nvPr/>
            </p:nvSpPr>
            <p:spPr>
              <a:xfrm>
                <a:off x="1066869" y="2625287"/>
                <a:ext cx="120643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b="1" dirty="0" err="1" smtClean="0">
                    <a:solidFill>
                      <a:schemeClr val="bg1"/>
                    </a:solidFill>
                  </a:rPr>
                  <a:t>AdminUser</a:t>
                </a:r>
                <a:r>
                  <a:rPr lang="en-US" altLang="ko-KR" sz="1400" b="1" dirty="0" smtClean="0">
                    <a:solidFill>
                      <a:schemeClr val="bg1"/>
                    </a:solidFill>
                  </a:rPr>
                  <a:t/>
                </a:r>
                <a:br>
                  <a:rPr lang="en-US" altLang="ko-KR" sz="1400" b="1" dirty="0" smtClean="0">
                    <a:solidFill>
                      <a:schemeClr val="bg1"/>
                    </a:solidFill>
                  </a:rPr>
                </a:br>
                <a:r>
                  <a:rPr lang="en-US" altLang="ko-KR" sz="1400" b="1" dirty="0" err="1" smtClean="0">
                    <a:solidFill>
                      <a:schemeClr val="bg1"/>
                    </a:solidFill>
                  </a:rPr>
                  <a:t>DeleteForm</a:t>
                </a:r>
                <a:endParaRPr lang="ko-KR" altLang="en-US" sz="1400" b="1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68" name="그룹 167"/>
            <p:cNvGrpSpPr/>
            <p:nvPr/>
          </p:nvGrpSpPr>
          <p:grpSpPr>
            <a:xfrm>
              <a:off x="3911669" y="5304987"/>
              <a:ext cx="1206431" cy="523220"/>
              <a:chOff x="1066869" y="2625287"/>
              <a:chExt cx="1206431" cy="523220"/>
            </a:xfrm>
          </p:grpSpPr>
          <p:sp>
            <p:nvSpPr>
              <p:cNvPr id="169" name="직사각형 168"/>
              <p:cNvSpPr/>
              <p:nvPr/>
            </p:nvSpPr>
            <p:spPr>
              <a:xfrm>
                <a:off x="1101630" y="2678044"/>
                <a:ext cx="1089325" cy="415994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0" name="TextBox 169"/>
              <p:cNvSpPr txBox="1"/>
              <p:nvPr/>
            </p:nvSpPr>
            <p:spPr>
              <a:xfrm>
                <a:off x="1066869" y="2625287"/>
                <a:ext cx="120643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b="1" dirty="0" err="1" smtClean="0">
                    <a:solidFill>
                      <a:schemeClr val="bg1"/>
                    </a:solidFill>
                  </a:rPr>
                  <a:t>AdminUser</a:t>
                </a:r>
                <a:r>
                  <a:rPr lang="en-US" altLang="ko-KR" sz="1400" b="1" dirty="0" smtClean="0">
                    <a:solidFill>
                      <a:schemeClr val="bg1"/>
                    </a:solidFill>
                  </a:rPr>
                  <a:t/>
                </a:r>
                <a:br>
                  <a:rPr lang="en-US" altLang="ko-KR" sz="1400" b="1" dirty="0" smtClean="0">
                    <a:solidFill>
                      <a:schemeClr val="bg1"/>
                    </a:solidFill>
                  </a:rPr>
                </a:br>
                <a:r>
                  <a:rPr lang="en-US" altLang="ko-KR" sz="1400" b="1" dirty="0" err="1" smtClean="0">
                    <a:solidFill>
                      <a:schemeClr val="bg1"/>
                    </a:solidFill>
                  </a:rPr>
                  <a:t>DeletePro</a:t>
                </a:r>
                <a:endParaRPr lang="ko-KR" altLang="en-US" sz="1400" b="1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77" name="그룹 176"/>
            <p:cNvGrpSpPr/>
            <p:nvPr/>
          </p:nvGrpSpPr>
          <p:grpSpPr>
            <a:xfrm>
              <a:off x="5232469" y="2637987"/>
              <a:ext cx="1168331" cy="523220"/>
              <a:chOff x="1079569" y="2625287"/>
              <a:chExt cx="1168331" cy="523220"/>
            </a:xfrm>
          </p:grpSpPr>
          <p:sp>
            <p:nvSpPr>
              <p:cNvPr id="178" name="직사각형 177"/>
              <p:cNvSpPr/>
              <p:nvPr/>
            </p:nvSpPr>
            <p:spPr>
              <a:xfrm>
                <a:off x="1101630" y="2678044"/>
                <a:ext cx="1089325" cy="415994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9" name="TextBox 178"/>
              <p:cNvSpPr txBox="1"/>
              <p:nvPr/>
            </p:nvSpPr>
            <p:spPr>
              <a:xfrm>
                <a:off x="1079569" y="2625287"/>
                <a:ext cx="116833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b="1" dirty="0" err="1" smtClean="0">
                    <a:solidFill>
                      <a:schemeClr val="bg1"/>
                    </a:solidFill>
                  </a:rPr>
                  <a:t>MyPage</a:t>
                </a:r>
                <a:r>
                  <a:rPr lang="en-US" altLang="ko-KR" sz="1400" b="1" dirty="0" smtClean="0">
                    <a:solidFill>
                      <a:schemeClr val="bg1"/>
                    </a:solidFill>
                  </a:rPr>
                  <a:t/>
                </a:r>
                <a:br>
                  <a:rPr lang="en-US" altLang="ko-KR" sz="1400" b="1" dirty="0" smtClean="0">
                    <a:solidFill>
                      <a:schemeClr val="bg1"/>
                    </a:solidFill>
                  </a:rPr>
                </a:br>
                <a:r>
                  <a:rPr lang="en-US" altLang="ko-KR" sz="1400" b="1" dirty="0" smtClean="0">
                    <a:solidFill>
                      <a:schemeClr val="bg1"/>
                    </a:solidFill>
                  </a:rPr>
                  <a:t>Action</a:t>
                </a:r>
                <a:endParaRPr lang="ko-KR" altLang="en-US" sz="1400" b="1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80" name="그룹 179"/>
            <p:cNvGrpSpPr/>
            <p:nvPr/>
          </p:nvGrpSpPr>
          <p:grpSpPr>
            <a:xfrm>
              <a:off x="5232469" y="3082487"/>
              <a:ext cx="1168331" cy="523220"/>
              <a:chOff x="1079569" y="2625287"/>
              <a:chExt cx="1168331" cy="523220"/>
            </a:xfrm>
          </p:grpSpPr>
          <p:sp>
            <p:nvSpPr>
              <p:cNvPr id="181" name="직사각형 180"/>
              <p:cNvSpPr/>
              <p:nvPr/>
            </p:nvSpPr>
            <p:spPr>
              <a:xfrm>
                <a:off x="1101630" y="2678044"/>
                <a:ext cx="1089325" cy="415994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2" name="TextBox 181"/>
              <p:cNvSpPr txBox="1"/>
              <p:nvPr/>
            </p:nvSpPr>
            <p:spPr>
              <a:xfrm>
                <a:off x="1079569" y="2625287"/>
                <a:ext cx="116833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b="1" dirty="0" err="1" smtClean="0">
                    <a:solidFill>
                      <a:schemeClr val="bg1"/>
                    </a:solidFill>
                  </a:rPr>
                  <a:t>UserDelete</a:t>
                </a:r>
                <a:r>
                  <a:rPr lang="en-US" altLang="ko-KR" sz="1400" b="1" dirty="0" smtClean="0">
                    <a:solidFill>
                      <a:schemeClr val="bg1"/>
                    </a:solidFill>
                  </a:rPr>
                  <a:t/>
                </a:r>
                <a:br>
                  <a:rPr lang="en-US" altLang="ko-KR" sz="1400" b="1" dirty="0" smtClean="0">
                    <a:solidFill>
                      <a:schemeClr val="bg1"/>
                    </a:solidFill>
                  </a:rPr>
                </a:br>
                <a:r>
                  <a:rPr lang="en-US" altLang="ko-KR" sz="1400" b="1" dirty="0" err="1" smtClean="0">
                    <a:solidFill>
                      <a:schemeClr val="bg1"/>
                    </a:solidFill>
                  </a:rPr>
                  <a:t>FormAction</a:t>
                </a:r>
                <a:endParaRPr lang="ko-KR" altLang="en-US" sz="1400" b="1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83" name="그룹 182"/>
            <p:cNvGrpSpPr/>
            <p:nvPr/>
          </p:nvGrpSpPr>
          <p:grpSpPr>
            <a:xfrm>
              <a:off x="5232469" y="3526987"/>
              <a:ext cx="1168331" cy="523220"/>
              <a:chOff x="1079569" y="2625287"/>
              <a:chExt cx="1168331" cy="523220"/>
            </a:xfrm>
          </p:grpSpPr>
          <p:sp>
            <p:nvSpPr>
              <p:cNvPr id="184" name="직사각형 183"/>
              <p:cNvSpPr/>
              <p:nvPr/>
            </p:nvSpPr>
            <p:spPr>
              <a:xfrm>
                <a:off x="1101630" y="2678044"/>
                <a:ext cx="1089325" cy="415994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5" name="TextBox 184"/>
              <p:cNvSpPr txBox="1"/>
              <p:nvPr/>
            </p:nvSpPr>
            <p:spPr>
              <a:xfrm>
                <a:off x="1079569" y="2625287"/>
                <a:ext cx="116833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b="1" dirty="0" err="1" smtClean="0">
                    <a:solidFill>
                      <a:schemeClr val="bg1"/>
                    </a:solidFill>
                  </a:rPr>
                  <a:t>UserDelete</a:t>
                </a:r>
                <a:r>
                  <a:rPr lang="en-US" altLang="ko-KR" sz="1400" b="1" dirty="0" smtClean="0">
                    <a:solidFill>
                      <a:schemeClr val="bg1"/>
                    </a:solidFill>
                  </a:rPr>
                  <a:t/>
                </a:r>
                <a:br>
                  <a:rPr lang="en-US" altLang="ko-KR" sz="1400" b="1" dirty="0" smtClean="0">
                    <a:solidFill>
                      <a:schemeClr val="bg1"/>
                    </a:solidFill>
                  </a:rPr>
                </a:br>
                <a:r>
                  <a:rPr lang="en-US" altLang="ko-KR" sz="1400" b="1" dirty="0" err="1" smtClean="0">
                    <a:solidFill>
                      <a:schemeClr val="bg1"/>
                    </a:solidFill>
                  </a:rPr>
                  <a:t>ProAction</a:t>
                </a:r>
                <a:endParaRPr lang="ko-KR" altLang="en-US" sz="1400" b="1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86" name="그룹 185"/>
            <p:cNvGrpSpPr/>
            <p:nvPr/>
          </p:nvGrpSpPr>
          <p:grpSpPr>
            <a:xfrm>
              <a:off x="5232469" y="3971487"/>
              <a:ext cx="1168331" cy="523220"/>
              <a:chOff x="1079569" y="2625287"/>
              <a:chExt cx="1168331" cy="523220"/>
            </a:xfrm>
          </p:grpSpPr>
          <p:sp>
            <p:nvSpPr>
              <p:cNvPr id="187" name="직사각형 186"/>
              <p:cNvSpPr/>
              <p:nvPr/>
            </p:nvSpPr>
            <p:spPr>
              <a:xfrm>
                <a:off x="1101630" y="2678044"/>
                <a:ext cx="1089325" cy="415994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8" name="TextBox 187"/>
              <p:cNvSpPr txBox="1"/>
              <p:nvPr/>
            </p:nvSpPr>
            <p:spPr>
              <a:xfrm>
                <a:off x="1079569" y="2625287"/>
                <a:ext cx="116833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b="1" dirty="0" err="1" smtClean="0">
                    <a:solidFill>
                      <a:schemeClr val="bg1"/>
                    </a:solidFill>
                  </a:rPr>
                  <a:t>UserDelete</a:t>
                </a:r>
                <a:r>
                  <a:rPr lang="en-US" altLang="ko-KR" sz="1400" b="1" dirty="0" smtClean="0">
                    <a:solidFill>
                      <a:schemeClr val="bg1"/>
                    </a:solidFill>
                  </a:rPr>
                  <a:t/>
                </a:r>
                <a:br>
                  <a:rPr lang="en-US" altLang="ko-KR" sz="1400" b="1" dirty="0" smtClean="0">
                    <a:solidFill>
                      <a:schemeClr val="bg1"/>
                    </a:solidFill>
                  </a:rPr>
                </a:br>
                <a:r>
                  <a:rPr lang="en-US" altLang="ko-KR" sz="1400" b="1" dirty="0" err="1" smtClean="0">
                    <a:solidFill>
                      <a:schemeClr val="bg1"/>
                    </a:solidFill>
                  </a:rPr>
                  <a:t>WeeklyMenu</a:t>
                </a:r>
                <a:endParaRPr lang="ko-KR" altLang="en-US" sz="1400" b="1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89" name="그룹 188"/>
            <p:cNvGrpSpPr/>
            <p:nvPr/>
          </p:nvGrpSpPr>
          <p:grpSpPr>
            <a:xfrm>
              <a:off x="5181669" y="4415987"/>
              <a:ext cx="1257231" cy="523220"/>
              <a:chOff x="1028769" y="2625287"/>
              <a:chExt cx="1257231" cy="523220"/>
            </a:xfrm>
          </p:grpSpPr>
          <p:sp>
            <p:nvSpPr>
              <p:cNvPr id="190" name="직사각형 189"/>
              <p:cNvSpPr/>
              <p:nvPr/>
            </p:nvSpPr>
            <p:spPr>
              <a:xfrm>
                <a:off x="1101630" y="2678044"/>
                <a:ext cx="1089325" cy="415994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1" name="TextBox 190"/>
              <p:cNvSpPr txBox="1"/>
              <p:nvPr/>
            </p:nvSpPr>
            <p:spPr>
              <a:xfrm>
                <a:off x="1028769" y="2625287"/>
                <a:ext cx="125723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b="1" dirty="0" err="1" smtClean="0">
                    <a:solidFill>
                      <a:schemeClr val="bg1"/>
                    </a:solidFill>
                  </a:rPr>
                  <a:t>UserInfo</a:t>
                </a:r>
                <a:r>
                  <a:rPr lang="en-US" altLang="ko-KR" sz="1400" b="1" dirty="0" smtClean="0">
                    <a:solidFill>
                      <a:schemeClr val="bg1"/>
                    </a:solidFill>
                  </a:rPr>
                  <a:t/>
                </a:r>
                <a:br>
                  <a:rPr lang="en-US" altLang="ko-KR" sz="1400" b="1" dirty="0" smtClean="0">
                    <a:solidFill>
                      <a:schemeClr val="bg1"/>
                    </a:solidFill>
                  </a:rPr>
                </a:br>
                <a:r>
                  <a:rPr lang="en-US" altLang="ko-KR" sz="1400" b="1" dirty="0" err="1" smtClean="0">
                    <a:solidFill>
                      <a:schemeClr val="bg1"/>
                    </a:solidFill>
                  </a:rPr>
                  <a:t>ModifyAction</a:t>
                </a:r>
                <a:endParaRPr lang="ko-KR" altLang="en-US" sz="1400" b="1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93" name="그룹 192"/>
            <p:cNvGrpSpPr/>
            <p:nvPr/>
          </p:nvGrpSpPr>
          <p:grpSpPr>
            <a:xfrm>
              <a:off x="5181669" y="4860487"/>
              <a:ext cx="1257231" cy="523220"/>
              <a:chOff x="1028769" y="2625287"/>
              <a:chExt cx="1257231" cy="523220"/>
            </a:xfrm>
          </p:grpSpPr>
          <p:sp>
            <p:nvSpPr>
              <p:cNvPr id="194" name="직사각형 193"/>
              <p:cNvSpPr/>
              <p:nvPr/>
            </p:nvSpPr>
            <p:spPr>
              <a:xfrm>
                <a:off x="1101630" y="2678044"/>
                <a:ext cx="1089325" cy="415994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5" name="TextBox 194"/>
              <p:cNvSpPr txBox="1"/>
              <p:nvPr/>
            </p:nvSpPr>
            <p:spPr>
              <a:xfrm>
                <a:off x="1028769" y="2625287"/>
                <a:ext cx="125723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b="1" dirty="0" err="1" smtClean="0">
                    <a:solidFill>
                      <a:schemeClr val="bg1"/>
                    </a:solidFill>
                  </a:rPr>
                  <a:t>UserInfo</a:t>
                </a:r>
                <a:r>
                  <a:rPr lang="en-US" altLang="ko-KR" sz="1400" b="1" dirty="0" smtClean="0">
                    <a:solidFill>
                      <a:schemeClr val="bg1"/>
                    </a:solidFill>
                  </a:rPr>
                  <a:t/>
                </a:r>
                <a:br>
                  <a:rPr lang="en-US" altLang="ko-KR" sz="1400" b="1" dirty="0" smtClean="0">
                    <a:solidFill>
                      <a:schemeClr val="bg1"/>
                    </a:solidFill>
                  </a:rPr>
                </a:br>
                <a:r>
                  <a:rPr lang="en-US" altLang="ko-KR" sz="1400" b="1" dirty="0" err="1" smtClean="0">
                    <a:solidFill>
                      <a:schemeClr val="bg1"/>
                    </a:solidFill>
                  </a:rPr>
                  <a:t>UpdateAction</a:t>
                </a:r>
                <a:endParaRPr lang="ko-KR" altLang="en-US" sz="1400" b="1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96" name="그룹 195"/>
            <p:cNvGrpSpPr/>
            <p:nvPr/>
          </p:nvGrpSpPr>
          <p:grpSpPr>
            <a:xfrm>
              <a:off x="5181669" y="5304987"/>
              <a:ext cx="1257231" cy="523220"/>
              <a:chOff x="1028769" y="2625287"/>
              <a:chExt cx="1257231" cy="523220"/>
            </a:xfrm>
          </p:grpSpPr>
          <p:sp>
            <p:nvSpPr>
              <p:cNvPr id="197" name="직사각형 196"/>
              <p:cNvSpPr/>
              <p:nvPr/>
            </p:nvSpPr>
            <p:spPr>
              <a:xfrm>
                <a:off x="1101630" y="2678044"/>
                <a:ext cx="1089325" cy="415994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8" name="TextBox 197"/>
              <p:cNvSpPr txBox="1"/>
              <p:nvPr/>
            </p:nvSpPr>
            <p:spPr>
              <a:xfrm>
                <a:off x="1028769" y="2625287"/>
                <a:ext cx="125723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b="1" dirty="0" err="1" smtClean="0">
                    <a:solidFill>
                      <a:schemeClr val="bg1"/>
                    </a:solidFill>
                  </a:rPr>
                  <a:t>UserPass</a:t>
                </a:r>
                <a:r>
                  <a:rPr lang="en-US" altLang="ko-KR" sz="1400" b="1" dirty="0" smtClean="0">
                    <a:solidFill>
                      <a:schemeClr val="bg1"/>
                    </a:solidFill>
                  </a:rPr>
                  <a:t/>
                </a:r>
                <a:br>
                  <a:rPr lang="en-US" altLang="ko-KR" sz="1400" b="1" dirty="0" smtClean="0">
                    <a:solidFill>
                      <a:schemeClr val="bg1"/>
                    </a:solidFill>
                  </a:rPr>
                </a:br>
                <a:r>
                  <a:rPr lang="en-US" altLang="ko-KR" sz="1400" b="1" dirty="0" err="1" smtClean="0">
                    <a:solidFill>
                      <a:schemeClr val="bg1"/>
                    </a:solidFill>
                  </a:rPr>
                  <a:t>CheckAction</a:t>
                </a:r>
                <a:endParaRPr lang="ko-KR" altLang="en-US" sz="1400" b="1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208" name="그룹 207"/>
            <p:cNvGrpSpPr/>
            <p:nvPr/>
          </p:nvGrpSpPr>
          <p:grpSpPr>
            <a:xfrm>
              <a:off x="6493022" y="2590800"/>
              <a:ext cx="1241277" cy="3753639"/>
              <a:chOff x="4422922" y="2590800"/>
              <a:chExt cx="1338467" cy="3753639"/>
            </a:xfrm>
          </p:grpSpPr>
          <p:sp>
            <p:nvSpPr>
              <p:cNvPr id="209" name="모서리가 둥근 직사각형 208"/>
              <p:cNvSpPr/>
              <p:nvPr/>
            </p:nvSpPr>
            <p:spPr>
              <a:xfrm>
                <a:off x="4422922" y="2590800"/>
                <a:ext cx="1338467" cy="3619500"/>
              </a:xfrm>
              <a:prstGeom prst="roundRect">
                <a:avLst>
                  <a:gd name="adj" fmla="val 6111"/>
                </a:avLst>
              </a:prstGeom>
              <a:noFill/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 useBgFill="1">
            <p:nvSpPr>
              <p:cNvPr id="210" name="제목 4"/>
              <p:cNvSpPr txBox="1">
                <a:spLocks/>
              </p:cNvSpPr>
              <p:nvPr/>
            </p:nvSpPr>
            <p:spPr>
              <a:xfrm>
                <a:off x="4548107" y="5944130"/>
                <a:ext cx="1104387" cy="400309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b="1" i="0" u="none" strike="noStrike" kern="1200" cap="none" spc="-100" normalizeH="0" baseline="0" noProof="0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Sandoll 고딕Neo1 05 Medium" panose="020B0600000101010101" pitchFamily="34" charset="-127"/>
                    <a:ea typeface="Sandoll 고딕Neo1 05 Medium" panose="020B0600000101010101" pitchFamily="34" charset="-127"/>
                    <a:cs typeface="+mj-cs"/>
                  </a:rPr>
                  <a:t>Login</a:t>
                </a:r>
                <a:endParaRPr kumimoji="0" lang="ko-KR" altLang="en-US" b="1" i="0" u="none" strike="noStrike" kern="1200" cap="none" spc="-100" normalizeH="0" baseline="0" noProof="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Sandoll 고딕Neo1 05 Medium" panose="020B0600000101010101" pitchFamily="34" charset="-127"/>
                  <a:ea typeface="Sandoll 고딕Neo1 05 Medium" panose="020B0600000101010101" pitchFamily="34" charset="-127"/>
                  <a:cs typeface="+mj-cs"/>
                </a:endParaRPr>
              </a:p>
            </p:txBody>
          </p:sp>
        </p:grpSp>
        <p:grpSp>
          <p:nvGrpSpPr>
            <p:cNvPr id="211" name="그룹 210"/>
            <p:cNvGrpSpPr/>
            <p:nvPr/>
          </p:nvGrpSpPr>
          <p:grpSpPr>
            <a:xfrm>
              <a:off x="6540569" y="2637987"/>
              <a:ext cx="1168331" cy="523220"/>
              <a:chOff x="1079569" y="2625287"/>
              <a:chExt cx="1168331" cy="523220"/>
            </a:xfrm>
          </p:grpSpPr>
          <p:sp>
            <p:nvSpPr>
              <p:cNvPr id="212" name="직사각형 211"/>
              <p:cNvSpPr/>
              <p:nvPr/>
            </p:nvSpPr>
            <p:spPr>
              <a:xfrm>
                <a:off x="1101630" y="2678044"/>
                <a:ext cx="1089325" cy="415994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3" name="TextBox 212"/>
              <p:cNvSpPr txBox="1"/>
              <p:nvPr/>
            </p:nvSpPr>
            <p:spPr>
              <a:xfrm>
                <a:off x="1079569" y="2625287"/>
                <a:ext cx="116833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b="1" dirty="0" smtClean="0">
                    <a:solidFill>
                      <a:schemeClr val="bg1"/>
                    </a:solidFill>
                  </a:rPr>
                  <a:t>Login</a:t>
                </a:r>
                <a:br>
                  <a:rPr lang="en-US" altLang="ko-KR" sz="1400" b="1" dirty="0" smtClean="0">
                    <a:solidFill>
                      <a:schemeClr val="bg1"/>
                    </a:solidFill>
                  </a:rPr>
                </a:br>
                <a:r>
                  <a:rPr lang="en-US" altLang="ko-KR" sz="1400" b="1" dirty="0" smtClean="0">
                    <a:solidFill>
                      <a:schemeClr val="bg1"/>
                    </a:solidFill>
                  </a:rPr>
                  <a:t>Action</a:t>
                </a:r>
                <a:endParaRPr lang="ko-KR" altLang="en-US" sz="1400" b="1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214" name="그룹 213"/>
            <p:cNvGrpSpPr/>
            <p:nvPr/>
          </p:nvGrpSpPr>
          <p:grpSpPr>
            <a:xfrm>
              <a:off x="6540569" y="3082487"/>
              <a:ext cx="1168331" cy="523220"/>
              <a:chOff x="1079569" y="2625287"/>
              <a:chExt cx="1168331" cy="523220"/>
            </a:xfrm>
          </p:grpSpPr>
          <p:sp>
            <p:nvSpPr>
              <p:cNvPr id="215" name="직사각형 214"/>
              <p:cNvSpPr/>
              <p:nvPr/>
            </p:nvSpPr>
            <p:spPr>
              <a:xfrm>
                <a:off x="1101630" y="2678044"/>
                <a:ext cx="1089325" cy="415994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6" name="TextBox 215"/>
              <p:cNvSpPr txBox="1"/>
              <p:nvPr/>
            </p:nvSpPr>
            <p:spPr>
              <a:xfrm>
                <a:off x="1079569" y="2625287"/>
                <a:ext cx="116833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b="1" dirty="0" err="1" smtClean="0">
                    <a:solidFill>
                      <a:schemeClr val="bg1"/>
                    </a:solidFill>
                  </a:rPr>
                  <a:t>LoginCheck</a:t>
                </a:r>
                <a:r>
                  <a:rPr lang="en-US" altLang="ko-KR" sz="1400" b="1" dirty="0" smtClean="0">
                    <a:solidFill>
                      <a:schemeClr val="bg1"/>
                    </a:solidFill>
                  </a:rPr>
                  <a:t/>
                </a:r>
                <a:br>
                  <a:rPr lang="en-US" altLang="ko-KR" sz="1400" b="1" dirty="0" smtClean="0">
                    <a:solidFill>
                      <a:schemeClr val="bg1"/>
                    </a:solidFill>
                  </a:rPr>
                </a:br>
                <a:r>
                  <a:rPr lang="en-US" altLang="ko-KR" sz="1400" b="1" dirty="0" smtClean="0">
                    <a:solidFill>
                      <a:schemeClr val="bg1"/>
                    </a:solidFill>
                  </a:rPr>
                  <a:t>Action</a:t>
                </a:r>
                <a:endParaRPr lang="ko-KR" altLang="en-US" sz="1400" b="1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217" name="그룹 216"/>
            <p:cNvGrpSpPr/>
            <p:nvPr/>
          </p:nvGrpSpPr>
          <p:grpSpPr>
            <a:xfrm>
              <a:off x="6540569" y="3526987"/>
              <a:ext cx="1168331" cy="523220"/>
              <a:chOff x="1079569" y="2625287"/>
              <a:chExt cx="1168331" cy="523220"/>
            </a:xfrm>
          </p:grpSpPr>
          <p:sp>
            <p:nvSpPr>
              <p:cNvPr id="218" name="직사각형 217"/>
              <p:cNvSpPr/>
              <p:nvPr/>
            </p:nvSpPr>
            <p:spPr>
              <a:xfrm>
                <a:off x="1101630" y="2678044"/>
                <a:ext cx="1089325" cy="415994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9" name="TextBox 218"/>
              <p:cNvSpPr txBox="1"/>
              <p:nvPr/>
            </p:nvSpPr>
            <p:spPr>
              <a:xfrm>
                <a:off x="1079569" y="2625287"/>
                <a:ext cx="116833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b="1" dirty="0" err="1" smtClean="0">
                    <a:solidFill>
                      <a:schemeClr val="bg1"/>
                    </a:solidFill>
                  </a:rPr>
                  <a:t>LoginInsert</a:t>
                </a:r>
                <a:r>
                  <a:rPr lang="en-US" altLang="ko-KR" sz="1400" b="1" dirty="0" smtClean="0">
                    <a:solidFill>
                      <a:schemeClr val="bg1"/>
                    </a:solidFill>
                  </a:rPr>
                  <a:t/>
                </a:r>
                <a:br>
                  <a:rPr lang="en-US" altLang="ko-KR" sz="1400" b="1" dirty="0" smtClean="0">
                    <a:solidFill>
                      <a:schemeClr val="bg1"/>
                    </a:solidFill>
                  </a:rPr>
                </a:br>
                <a:r>
                  <a:rPr lang="en-US" altLang="ko-KR" sz="1400" b="1" dirty="0" smtClean="0">
                    <a:solidFill>
                      <a:schemeClr val="bg1"/>
                    </a:solidFill>
                  </a:rPr>
                  <a:t>Action</a:t>
                </a:r>
                <a:endParaRPr lang="ko-KR" altLang="en-US" sz="1400" b="1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220" name="그룹 219"/>
            <p:cNvGrpSpPr/>
            <p:nvPr/>
          </p:nvGrpSpPr>
          <p:grpSpPr>
            <a:xfrm>
              <a:off x="6540569" y="3971487"/>
              <a:ext cx="1168331" cy="523220"/>
              <a:chOff x="1079569" y="2625287"/>
              <a:chExt cx="1168331" cy="523220"/>
            </a:xfrm>
          </p:grpSpPr>
          <p:sp>
            <p:nvSpPr>
              <p:cNvPr id="221" name="직사각형 220"/>
              <p:cNvSpPr/>
              <p:nvPr/>
            </p:nvSpPr>
            <p:spPr>
              <a:xfrm>
                <a:off x="1101630" y="2678044"/>
                <a:ext cx="1089325" cy="415994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2" name="TextBox 221"/>
              <p:cNvSpPr txBox="1"/>
              <p:nvPr/>
            </p:nvSpPr>
            <p:spPr>
              <a:xfrm>
                <a:off x="1079569" y="2625287"/>
                <a:ext cx="116833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b="1" dirty="0" err="1" smtClean="0">
                    <a:solidFill>
                      <a:schemeClr val="bg1"/>
                    </a:solidFill>
                  </a:rPr>
                  <a:t>LoginUpdate</a:t>
                </a:r>
                <a:r>
                  <a:rPr lang="en-US" altLang="ko-KR" sz="1400" b="1" dirty="0" smtClean="0">
                    <a:solidFill>
                      <a:schemeClr val="bg1"/>
                    </a:solidFill>
                  </a:rPr>
                  <a:t/>
                </a:r>
                <a:br>
                  <a:rPr lang="en-US" altLang="ko-KR" sz="1400" b="1" dirty="0" smtClean="0">
                    <a:solidFill>
                      <a:schemeClr val="bg1"/>
                    </a:solidFill>
                  </a:rPr>
                </a:br>
                <a:r>
                  <a:rPr lang="en-US" altLang="ko-KR" sz="1400" b="1" dirty="0" smtClean="0">
                    <a:solidFill>
                      <a:schemeClr val="bg1"/>
                    </a:solidFill>
                  </a:rPr>
                  <a:t>Action</a:t>
                </a:r>
                <a:endParaRPr lang="ko-KR" altLang="en-US" sz="1400" b="1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223" name="그룹 222"/>
            <p:cNvGrpSpPr/>
            <p:nvPr/>
          </p:nvGrpSpPr>
          <p:grpSpPr>
            <a:xfrm>
              <a:off x="6489769" y="4415987"/>
              <a:ext cx="1257231" cy="523220"/>
              <a:chOff x="1028769" y="2625287"/>
              <a:chExt cx="1257231" cy="523220"/>
            </a:xfrm>
          </p:grpSpPr>
          <p:sp>
            <p:nvSpPr>
              <p:cNvPr id="224" name="직사각형 223"/>
              <p:cNvSpPr/>
              <p:nvPr/>
            </p:nvSpPr>
            <p:spPr>
              <a:xfrm>
                <a:off x="1101630" y="2678044"/>
                <a:ext cx="1089325" cy="415994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5" name="TextBox 224"/>
              <p:cNvSpPr txBox="1"/>
              <p:nvPr/>
            </p:nvSpPr>
            <p:spPr>
              <a:xfrm>
                <a:off x="1028769" y="2625287"/>
                <a:ext cx="125723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b="1" dirty="0" err="1" smtClean="0">
                    <a:solidFill>
                      <a:schemeClr val="bg1"/>
                    </a:solidFill>
                  </a:rPr>
                  <a:t>LoginUpdate</a:t>
                </a:r>
                <a:r>
                  <a:rPr lang="en-US" altLang="ko-KR" sz="1400" b="1" dirty="0" smtClean="0">
                    <a:solidFill>
                      <a:schemeClr val="bg1"/>
                    </a:solidFill>
                  </a:rPr>
                  <a:t/>
                </a:r>
                <a:br>
                  <a:rPr lang="en-US" altLang="ko-KR" sz="1400" b="1" dirty="0" smtClean="0">
                    <a:solidFill>
                      <a:schemeClr val="bg1"/>
                    </a:solidFill>
                  </a:rPr>
                </a:br>
                <a:r>
                  <a:rPr lang="en-US" altLang="ko-KR" sz="1400" b="1" dirty="0" smtClean="0">
                    <a:solidFill>
                      <a:schemeClr val="bg1"/>
                    </a:solidFill>
                  </a:rPr>
                  <a:t>Action</a:t>
                </a:r>
                <a:endParaRPr lang="ko-KR" altLang="en-US" sz="1400" b="1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226" name="그룹 225"/>
            <p:cNvGrpSpPr/>
            <p:nvPr/>
          </p:nvGrpSpPr>
          <p:grpSpPr>
            <a:xfrm>
              <a:off x="6489769" y="4860487"/>
              <a:ext cx="1257231" cy="523220"/>
              <a:chOff x="1028769" y="2625287"/>
              <a:chExt cx="1257231" cy="523220"/>
            </a:xfrm>
          </p:grpSpPr>
          <p:sp>
            <p:nvSpPr>
              <p:cNvPr id="227" name="직사각형 226"/>
              <p:cNvSpPr/>
              <p:nvPr/>
            </p:nvSpPr>
            <p:spPr>
              <a:xfrm>
                <a:off x="1101630" y="2678044"/>
                <a:ext cx="1089325" cy="415994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8" name="TextBox 227"/>
              <p:cNvSpPr txBox="1"/>
              <p:nvPr/>
            </p:nvSpPr>
            <p:spPr>
              <a:xfrm>
                <a:off x="1028769" y="2625287"/>
                <a:ext cx="125723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b="1" dirty="0" err="1" smtClean="0">
                    <a:solidFill>
                      <a:schemeClr val="bg1"/>
                    </a:solidFill>
                  </a:rPr>
                  <a:t>LogOut</a:t>
                </a:r>
                <a:r>
                  <a:rPr lang="en-US" altLang="ko-KR" sz="1400" b="1" dirty="0" smtClean="0">
                    <a:solidFill>
                      <a:schemeClr val="bg1"/>
                    </a:solidFill>
                  </a:rPr>
                  <a:t/>
                </a:r>
                <a:br>
                  <a:rPr lang="en-US" altLang="ko-KR" sz="1400" b="1" dirty="0" smtClean="0">
                    <a:solidFill>
                      <a:schemeClr val="bg1"/>
                    </a:solidFill>
                  </a:rPr>
                </a:br>
                <a:r>
                  <a:rPr lang="en-US" altLang="ko-KR" sz="1400" b="1" dirty="0" smtClean="0">
                    <a:solidFill>
                      <a:schemeClr val="bg1"/>
                    </a:solidFill>
                  </a:rPr>
                  <a:t>Action</a:t>
                </a:r>
                <a:endParaRPr lang="ko-KR" altLang="en-US" sz="1400" b="1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229" name="그룹 228"/>
            <p:cNvGrpSpPr/>
            <p:nvPr/>
          </p:nvGrpSpPr>
          <p:grpSpPr>
            <a:xfrm>
              <a:off x="6489769" y="5304987"/>
              <a:ext cx="1257231" cy="523220"/>
              <a:chOff x="1028769" y="2625287"/>
              <a:chExt cx="1257231" cy="523220"/>
            </a:xfrm>
          </p:grpSpPr>
          <p:sp>
            <p:nvSpPr>
              <p:cNvPr id="230" name="직사각형 229"/>
              <p:cNvSpPr/>
              <p:nvPr/>
            </p:nvSpPr>
            <p:spPr>
              <a:xfrm>
                <a:off x="1101630" y="2678044"/>
                <a:ext cx="1089325" cy="415994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1" name="TextBox 230"/>
              <p:cNvSpPr txBox="1"/>
              <p:nvPr/>
            </p:nvSpPr>
            <p:spPr>
              <a:xfrm>
                <a:off x="1028769" y="2625287"/>
                <a:ext cx="125723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b="1" dirty="0" smtClean="0">
                    <a:solidFill>
                      <a:schemeClr val="bg1"/>
                    </a:solidFill>
                  </a:rPr>
                  <a:t>Password</a:t>
                </a:r>
                <a:br>
                  <a:rPr lang="en-US" altLang="ko-KR" sz="1400" b="1" dirty="0" smtClean="0">
                    <a:solidFill>
                      <a:schemeClr val="bg1"/>
                    </a:solidFill>
                  </a:rPr>
                </a:br>
                <a:r>
                  <a:rPr lang="en-US" altLang="ko-KR" sz="1400" b="1" dirty="0" err="1" smtClean="0">
                    <a:solidFill>
                      <a:schemeClr val="bg1"/>
                    </a:solidFill>
                  </a:rPr>
                  <a:t>ResetAction</a:t>
                </a:r>
                <a:endParaRPr lang="ko-KR" altLang="en-US" sz="1400" b="1" dirty="0">
                  <a:solidFill>
                    <a:schemeClr val="bg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="" xmlns:p14="http://schemas.microsoft.com/office/powerpoint/2010/main" val="2163000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500" b="1" dirty="0" smtClean="0"/>
              <a:t>서비스 </a:t>
            </a:r>
            <a:r>
              <a:rPr lang="ko-KR" altLang="en-US" sz="2500" b="1" dirty="0" err="1" smtClean="0"/>
              <a:t>플로우</a:t>
            </a:r>
            <a:endParaRPr lang="ko-KR" altLang="en-US" sz="2500" b="1" dirty="0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1"/>
          </p:nvPr>
        </p:nvSpPr>
        <p:spPr/>
        <p:txBody>
          <a:bodyPr>
            <a:noAutofit/>
          </a:bodyPr>
          <a:lstStyle/>
          <a:p>
            <a:r>
              <a:rPr lang="en-US" altLang="ko-KR" b="1" dirty="0" err="1" smtClean="0"/>
              <a:t>compositon</a:t>
            </a:r>
            <a:endParaRPr lang="ko-KR" altLang="en-US" b="1" dirty="0"/>
          </a:p>
        </p:txBody>
      </p:sp>
      <p:grpSp>
        <p:nvGrpSpPr>
          <p:cNvPr id="19" name="그룹 18"/>
          <p:cNvGrpSpPr/>
          <p:nvPr/>
        </p:nvGrpSpPr>
        <p:grpSpPr>
          <a:xfrm>
            <a:off x="190500" y="2678042"/>
            <a:ext cx="1860273" cy="717049"/>
            <a:chOff x="781878" y="2253422"/>
            <a:chExt cx="1205947" cy="717049"/>
          </a:xfrm>
        </p:grpSpPr>
        <p:sp>
          <p:nvSpPr>
            <p:cNvPr id="15" name="오른쪽 화살표 14"/>
            <p:cNvSpPr/>
            <p:nvPr/>
          </p:nvSpPr>
          <p:spPr>
            <a:xfrm>
              <a:off x="781878" y="2478159"/>
              <a:ext cx="1205947" cy="492312"/>
            </a:xfrm>
            <a:prstGeom prst="rightArrow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047473" y="2253422"/>
              <a:ext cx="74377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 smtClean="0">
                  <a:solidFill>
                    <a:schemeClr val="bg1"/>
                  </a:solidFill>
                </a:rPr>
                <a:t>URL</a:t>
              </a:r>
              <a:endParaRPr lang="ko-KR" altLang="en-US" sz="2000" b="1" dirty="0">
                <a:solidFill>
                  <a:schemeClr val="bg1"/>
                </a:solidFill>
              </a:endParaRPr>
            </a:p>
          </p:txBody>
        </p:sp>
      </p:grpSp>
      <p:sp useBgFill="1">
        <p:nvSpPr>
          <p:cNvPr id="73" name="제목 4"/>
          <p:cNvSpPr txBox="1">
            <a:spLocks/>
          </p:cNvSpPr>
          <p:nvPr/>
        </p:nvSpPr>
        <p:spPr>
          <a:xfrm>
            <a:off x="4391405" y="2899991"/>
            <a:ext cx="1442264" cy="49090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-100" normalizeH="0" baseline="0" noProof="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andoll 고딕Neo1 05 Medium" panose="020B0600000101010101" pitchFamily="34" charset="-127"/>
                <a:ea typeface="Sandoll 고딕Neo1 05 Medium" panose="020B0600000101010101" pitchFamily="34" charset="-127"/>
                <a:cs typeface="+mj-cs"/>
              </a:rPr>
              <a:t>C</a:t>
            </a:r>
            <a:r>
              <a:rPr kumimoji="0" lang="en-US" altLang="ko-KR" sz="2000" b="1" i="0" u="none" strike="noStrike" kern="1200" cap="none" spc="-100" normalizeH="0" baseline="0" noProof="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andoll 고딕Neo1 05 Medium" panose="020B0600000101010101" pitchFamily="34" charset="-127"/>
                <a:ea typeface="Sandoll 고딕Neo1 05 Medium" panose="020B0600000101010101" pitchFamily="34" charset="-127"/>
                <a:cs typeface="+mj-cs"/>
              </a:rPr>
              <a:t>ontroller</a:t>
            </a:r>
            <a:endParaRPr kumimoji="0" lang="ko-KR" altLang="en-US" sz="2000" b="1" i="0" u="none" strike="noStrike" kern="1200" cap="none" spc="-100" normalizeH="0" baseline="0" noProof="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Sandoll 고딕Neo1 05 Medium" panose="020B0600000101010101" pitchFamily="34" charset="-127"/>
              <a:ea typeface="Sandoll 고딕Neo1 05 Medium" panose="020B0600000101010101" pitchFamily="34" charset="-127"/>
              <a:cs typeface="+mj-cs"/>
            </a:endParaRPr>
          </a:p>
        </p:txBody>
      </p:sp>
      <p:sp useBgFill="1">
        <p:nvSpPr>
          <p:cNvPr id="77" name="제목 4"/>
          <p:cNvSpPr txBox="1">
            <a:spLocks/>
          </p:cNvSpPr>
          <p:nvPr/>
        </p:nvSpPr>
        <p:spPr>
          <a:xfrm>
            <a:off x="2049882" y="2940901"/>
            <a:ext cx="1428801" cy="3503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b="1" spc="-10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ndoll 고딕Neo1 05 Medium" panose="020B0600000101010101" pitchFamily="34" charset="-127"/>
                <a:ea typeface="Sandoll 고딕Neo1 05 Medium" panose="020B0600000101010101" pitchFamily="34" charset="-127"/>
                <a:cs typeface="+mj-cs"/>
              </a:rPr>
              <a:t>Servlet</a:t>
            </a:r>
            <a:endParaRPr kumimoji="0" lang="ko-KR" altLang="en-US" sz="2000" b="1" i="0" u="none" strike="noStrike" kern="1200" cap="none" spc="-100" normalizeH="0" baseline="0" noProof="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Sandoll 고딕Neo1 05 Medium" panose="020B0600000101010101" pitchFamily="34" charset="-127"/>
              <a:ea typeface="Sandoll 고딕Neo1 05 Medium" panose="020B0600000101010101" pitchFamily="34" charset="-127"/>
              <a:cs typeface="+mj-cs"/>
            </a:endParaRPr>
          </a:p>
        </p:txBody>
      </p:sp>
      <p:sp>
        <p:nvSpPr>
          <p:cNvPr id="78" name="오른쪽 화살표 77"/>
          <p:cNvSpPr/>
          <p:nvPr/>
        </p:nvSpPr>
        <p:spPr>
          <a:xfrm>
            <a:off x="3610207" y="2896338"/>
            <a:ext cx="642729" cy="49231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 useBgFill="1">
        <p:nvSpPr>
          <p:cNvPr id="90" name="제목 4"/>
          <p:cNvSpPr txBox="1">
            <a:spLocks/>
          </p:cNvSpPr>
          <p:nvPr/>
        </p:nvSpPr>
        <p:spPr>
          <a:xfrm>
            <a:off x="6906812" y="2960227"/>
            <a:ext cx="1428801" cy="3503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-100" normalizeH="0" baseline="0" noProof="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andoll 고딕Neo1 05 Medium" panose="020B0600000101010101" pitchFamily="34" charset="-127"/>
                <a:ea typeface="Sandoll 고딕Neo1 05 Medium" panose="020B0600000101010101" pitchFamily="34" charset="-127"/>
                <a:cs typeface="+mj-cs"/>
              </a:rPr>
              <a:t>M</a:t>
            </a:r>
            <a:r>
              <a:rPr kumimoji="0" lang="en-US" altLang="ko-KR" sz="2000" b="1" i="0" u="none" strike="noStrike" kern="1200" cap="none" spc="-100" normalizeH="0" baseline="0" noProof="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andoll 고딕Neo1 05 Medium" panose="020B0600000101010101" pitchFamily="34" charset="-127"/>
                <a:ea typeface="Sandoll 고딕Neo1 05 Medium" panose="020B0600000101010101" pitchFamily="34" charset="-127"/>
                <a:cs typeface="+mj-cs"/>
              </a:rPr>
              <a:t>odel</a:t>
            </a:r>
            <a:endParaRPr kumimoji="0" lang="ko-KR" altLang="en-US" sz="2000" b="1" i="0" u="none" strike="noStrike" kern="1200" cap="none" spc="-100" normalizeH="0" baseline="0" noProof="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Sandoll 고딕Neo1 05 Medium" panose="020B0600000101010101" pitchFamily="34" charset="-127"/>
              <a:ea typeface="Sandoll 고딕Neo1 05 Medium" panose="020B0600000101010101" pitchFamily="34" charset="-127"/>
              <a:cs typeface="+mj-cs"/>
            </a:endParaRPr>
          </a:p>
        </p:txBody>
      </p:sp>
      <p:sp>
        <p:nvSpPr>
          <p:cNvPr id="93" name="오른쪽 화살표 92"/>
          <p:cNvSpPr/>
          <p:nvPr/>
        </p:nvSpPr>
        <p:spPr>
          <a:xfrm rot="5400000">
            <a:off x="4772478" y="3715047"/>
            <a:ext cx="642729" cy="49231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 useBgFill="1">
        <p:nvSpPr>
          <p:cNvPr id="96" name="제목 4"/>
          <p:cNvSpPr txBox="1">
            <a:spLocks/>
          </p:cNvSpPr>
          <p:nvPr/>
        </p:nvSpPr>
        <p:spPr>
          <a:xfrm>
            <a:off x="4353488" y="4620037"/>
            <a:ext cx="1493484" cy="3575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-100" normalizeH="0" baseline="0" noProof="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andoll 고딕Neo1 05 Medium" panose="020B0600000101010101" pitchFamily="34" charset="-127"/>
                <a:ea typeface="Sandoll 고딕Neo1 05 Medium" panose="020B0600000101010101" pitchFamily="34" charset="-127"/>
                <a:cs typeface="+mj-cs"/>
              </a:rPr>
              <a:t>V</a:t>
            </a:r>
            <a:r>
              <a:rPr kumimoji="0" lang="en-US" altLang="ko-KR" sz="2000" b="1" i="0" u="none" strike="noStrike" kern="1200" cap="none" spc="-100" normalizeH="0" baseline="0" noProof="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andoll 고딕Neo1 05 Medium" panose="020B0600000101010101" pitchFamily="34" charset="-127"/>
                <a:ea typeface="Sandoll 고딕Neo1 05 Medium" panose="020B0600000101010101" pitchFamily="34" charset="-127"/>
                <a:cs typeface="+mj-cs"/>
              </a:rPr>
              <a:t>iew</a:t>
            </a:r>
            <a:endParaRPr kumimoji="0" lang="ko-KR" altLang="en-US" sz="2000" b="1" i="0" u="none" strike="noStrike" kern="1200" cap="none" spc="-100" normalizeH="0" baseline="0" noProof="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Sandoll 고딕Neo1 05 Medium" panose="020B0600000101010101" pitchFamily="34" charset="-127"/>
              <a:ea typeface="Sandoll 고딕Neo1 05 Medium" panose="020B0600000101010101" pitchFamily="34" charset="-127"/>
              <a:cs typeface="+mj-cs"/>
            </a:endParaRPr>
          </a:p>
        </p:txBody>
      </p:sp>
      <p:sp>
        <p:nvSpPr>
          <p:cNvPr id="97" name="오른쪽 화살표 96"/>
          <p:cNvSpPr/>
          <p:nvPr/>
        </p:nvSpPr>
        <p:spPr>
          <a:xfrm rot="10800000">
            <a:off x="241300" y="4550794"/>
            <a:ext cx="3941964" cy="49231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9" name="왼쪽/오른쪽 화살표 58"/>
          <p:cNvSpPr/>
          <p:nvPr/>
        </p:nvSpPr>
        <p:spPr>
          <a:xfrm>
            <a:off x="5969000" y="2933700"/>
            <a:ext cx="997122" cy="444500"/>
          </a:xfrm>
          <a:prstGeom prst="left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0" name="그룹 59"/>
          <p:cNvGrpSpPr/>
          <p:nvPr/>
        </p:nvGrpSpPr>
        <p:grpSpPr>
          <a:xfrm>
            <a:off x="6932753" y="4736018"/>
            <a:ext cx="1428801" cy="1596833"/>
            <a:chOff x="6920053" y="4850318"/>
            <a:chExt cx="1428801" cy="1596833"/>
          </a:xfrm>
        </p:grpSpPr>
        <p:sp>
          <p:nvSpPr>
            <p:cNvPr id="80" name="모서리가 둥근 직사각형 79"/>
            <p:cNvSpPr/>
            <p:nvPr/>
          </p:nvSpPr>
          <p:spPr>
            <a:xfrm>
              <a:off x="6983874" y="5247860"/>
              <a:ext cx="1338467" cy="1199291"/>
            </a:xfrm>
            <a:prstGeom prst="roundRect">
              <a:avLst>
                <a:gd name="adj" fmla="val 6111"/>
              </a:avLst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1" name="그림 90" descr="mysql2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91457" y="5264553"/>
              <a:ext cx="1302990" cy="1176003"/>
            </a:xfrm>
            <a:prstGeom prst="rect">
              <a:avLst/>
            </a:prstGeom>
          </p:spPr>
        </p:pic>
        <p:sp useBgFill="1">
          <p:nvSpPr>
            <p:cNvPr id="92" name="제목 4"/>
            <p:cNvSpPr txBox="1">
              <a:spLocks/>
            </p:cNvSpPr>
            <p:nvPr/>
          </p:nvSpPr>
          <p:spPr>
            <a:xfrm>
              <a:off x="6920053" y="4850318"/>
              <a:ext cx="1428801" cy="350318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500" b="1" i="0" u="none" strike="noStrike" kern="1200" cap="none" spc="-100" normalizeH="0" baseline="0" noProof="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Sandoll 고딕Neo1 05 Medium" panose="020B0600000101010101" pitchFamily="34" charset="-127"/>
                  <a:ea typeface="Sandoll 고딕Neo1 05 Medium" panose="020B0600000101010101" pitchFamily="34" charset="-127"/>
                  <a:cs typeface="+mj-cs"/>
                </a:rPr>
                <a:t>DB</a:t>
              </a:r>
              <a:endParaRPr kumimoji="0" lang="ko-KR" altLang="en-US" sz="2500" b="1" i="0" u="none" strike="noStrike" kern="1200" cap="none" spc="-100" normalizeH="0" baseline="0" noProof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andoll 고딕Neo1 05 Medium" panose="020B0600000101010101" pitchFamily="34" charset="-127"/>
                <a:ea typeface="Sandoll 고딕Neo1 05 Medium" panose="020B0600000101010101" pitchFamily="34" charset="-127"/>
                <a:cs typeface="+mj-cs"/>
              </a:endParaRPr>
            </a:p>
          </p:txBody>
        </p:sp>
      </p:grpSp>
      <p:sp>
        <p:nvSpPr>
          <p:cNvPr id="61" name="왼쪽/오른쪽 화살표 60"/>
          <p:cNvSpPr/>
          <p:nvPr/>
        </p:nvSpPr>
        <p:spPr>
          <a:xfrm rot="5400000">
            <a:off x="7137400" y="3771900"/>
            <a:ext cx="997122" cy="444500"/>
          </a:xfrm>
          <a:prstGeom prst="left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163000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500" b="1" dirty="0" smtClean="0"/>
              <a:t>메인 화면 구성</a:t>
            </a:r>
            <a:endParaRPr lang="ko-KR" altLang="en-US" sz="2500" b="1" dirty="0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1"/>
          </p:nvPr>
        </p:nvSpPr>
        <p:spPr/>
        <p:txBody>
          <a:bodyPr>
            <a:noAutofit/>
          </a:bodyPr>
          <a:lstStyle/>
          <a:p>
            <a:r>
              <a:rPr lang="en-US" altLang="ko-KR" b="1" dirty="0" err="1" smtClean="0"/>
              <a:t>compositon</a:t>
            </a:r>
            <a:endParaRPr lang="ko-KR" altLang="en-US" b="1" dirty="0"/>
          </a:p>
        </p:txBody>
      </p:sp>
      <p:sp>
        <p:nvSpPr>
          <p:cNvPr id="21" name="직사각형 20"/>
          <p:cNvSpPr/>
          <p:nvPr/>
        </p:nvSpPr>
        <p:spPr>
          <a:xfrm>
            <a:off x="0" y="2095500"/>
            <a:ext cx="9144000" cy="812800"/>
          </a:xfrm>
          <a:prstGeom prst="rect">
            <a:avLst/>
          </a:prstGeom>
          <a:solidFill>
            <a:schemeClr val="accent1">
              <a:lumMod val="60000"/>
              <a:lumOff val="40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TOP</a:t>
            </a:r>
            <a:endParaRPr lang="ko-KR" altLang="en-US" sz="3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0" y="6184900"/>
            <a:ext cx="9144000" cy="342900"/>
          </a:xfrm>
          <a:prstGeom prst="rect">
            <a:avLst/>
          </a:prstGeom>
          <a:solidFill>
            <a:schemeClr val="accent2">
              <a:lumMod val="60000"/>
              <a:lumOff val="40000"/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BOTTOM</a:t>
            </a:r>
            <a:endParaRPr lang="ko-KR" altLang="en-US" sz="3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6934200" y="2903220"/>
            <a:ext cx="2209800" cy="3281680"/>
          </a:xfrm>
          <a:prstGeom prst="rect">
            <a:avLst/>
          </a:prstGeom>
          <a:solidFill>
            <a:schemeClr val="accent4">
              <a:lumMod val="40000"/>
              <a:lumOff val="60000"/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RIGHT</a:t>
            </a:r>
            <a:endParaRPr lang="ko-KR" altLang="en-US" sz="3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2905124"/>
            <a:ext cx="6934200" cy="3286126"/>
          </a:xfrm>
          <a:prstGeom prst="rect">
            <a:avLst/>
          </a:prstGeom>
          <a:solidFill>
            <a:schemeClr val="accent6">
              <a:lumMod val="40000"/>
              <a:lumOff val="60000"/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CONTENTS</a:t>
            </a:r>
            <a:endParaRPr lang="ko-KR" altLang="en-US" sz="3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="" xmlns:p14="http://schemas.microsoft.com/office/powerpoint/2010/main" val="2163000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500" b="1" dirty="0" smtClean="0"/>
              <a:t>TOP </a:t>
            </a:r>
            <a:r>
              <a:rPr lang="ko-KR" altLang="en-US" sz="2500" b="1" dirty="0" smtClean="0"/>
              <a:t>영역 구성</a:t>
            </a:r>
            <a:endParaRPr lang="ko-KR" altLang="en-US" sz="2500" b="1" dirty="0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1"/>
          </p:nvPr>
        </p:nvSpPr>
        <p:spPr/>
        <p:txBody>
          <a:bodyPr>
            <a:noAutofit/>
          </a:bodyPr>
          <a:lstStyle/>
          <a:p>
            <a:r>
              <a:rPr lang="en-US" altLang="ko-KR" b="1" dirty="0" err="1" smtClean="0"/>
              <a:t>compositon</a:t>
            </a:r>
            <a:endParaRPr lang="ko-KR" altLang="en-US" b="1" dirty="0"/>
          </a:p>
        </p:txBody>
      </p:sp>
      <p:pic>
        <p:nvPicPr>
          <p:cNvPr id="10" name="그림 9" descr="login_to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94898" y="2162922"/>
            <a:ext cx="11638898" cy="1001196"/>
          </a:xfrm>
          <a:prstGeom prst="rect">
            <a:avLst/>
          </a:prstGeom>
        </p:spPr>
      </p:pic>
      <p:sp>
        <p:nvSpPr>
          <p:cNvPr id="11" name="내용 개체 틀 7"/>
          <p:cNvSpPr>
            <a:spLocks noGrp="1"/>
          </p:cNvSpPr>
          <p:nvPr>
            <p:ph idx="1"/>
          </p:nvPr>
        </p:nvSpPr>
        <p:spPr>
          <a:xfrm>
            <a:off x="628650" y="4323959"/>
            <a:ext cx="7886700" cy="1957572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ko-KR" altLang="en-US" sz="2000" dirty="0" smtClean="0"/>
              <a:t>재료 선택</a:t>
            </a:r>
            <a:endParaRPr lang="en-US" altLang="ko-KR" sz="2000" dirty="0" smtClean="0"/>
          </a:p>
          <a:p>
            <a:pPr>
              <a:lnSpc>
                <a:spcPct val="100000"/>
              </a:lnSpc>
            </a:pPr>
            <a:r>
              <a:rPr lang="ko-KR" altLang="en-US" sz="2000" dirty="0" smtClean="0"/>
              <a:t>이름으로 검색</a:t>
            </a:r>
            <a:endParaRPr lang="en-US" altLang="ko-KR" sz="2000" dirty="0" smtClean="0"/>
          </a:p>
          <a:p>
            <a:pPr>
              <a:lnSpc>
                <a:spcPct val="100000"/>
              </a:lnSpc>
            </a:pPr>
            <a:r>
              <a:rPr lang="ko-KR" altLang="en-US" sz="2000" dirty="0" smtClean="0"/>
              <a:t>로그인 </a:t>
            </a:r>
            <a:r>
              <a:rPr lang="en-US" altLang="ko-KR" sz="2000" dirty="0" smtClean="0"/>
              <a:t>/ </a:t>
            </a:r>
            <a:r>
              <a:rPr lang="ko-KR" altLang="en-US" sz="2000" dirty="0" smtClean="0"/>
              <a:t>로그아웃</a:t>
            </a:r>
            <a:endParaRPr lang="en-US" altLang="ko-KR" sz="2000" dirty="0" smtClean="0"/>
          </a:p>
          <a:p>
            <a:pPr>
              <a:lnSpc>
                <a:spcPct val="100000"/>
              </a:lnSpc>
            </a:pPr>
            <a:r>
              <a:rPr lang="ko-KR" altLang="en-US" sz="2000" dirty="0" smtClean="0"/>
              <a:t>회원가입 </a:t>
            </a:r>
            <a:r>
              <a:rPr lang="en-US" altLang="ko-KR" sz="2000" dirty="0" smtClean="0"/>
              <a:t>/ </a:t>
            </a:r>
            <a:r>
              <a:rPr lang="en-US" altLang="ko-KR" sz="2000" dirty="0" err="1" smtClean="0"/>
              <a:t>MyPage</a:t>
            </a:r>
            <a:endParaRPr lang="en-US" altLang="ko-KR" sz="2000" dirty="0" smtClean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/>
          <a:srcRect t="11568" b="72760"/>
          <a:stretch>
            <a:fillRect/>
          </a:stretch>
        </p:blipFill>
        <p:spPr bwMode="auto">
          <a:xfrm>
            <a:off x="-2432543" y="3184913"/>
            <a:ext cx="11953911" cy="10532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직사각형 11"/>
          <p:cNvSpPr/>
          <p:nvPr/>
        </p:nvSpPr>
        <p:spPr>
          <a:xfrm>
            <a:off x="2416946" y="2257676"/>
            <a:ext cx="3551584" cy="812800"/>
          </a:xfrm>
          <a:prstGeom prst="rect">
            <a:avLst/>
          </a:prstGeom>
          <a:solidFill>
            <a:schemeClr val="bg2">
              <a:lumMod val="50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로그인 </a:t>
            </a:r>
            <a:endParaRPr lang="ko-KR" altLang="en-US" sz="3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424833" y="3276506"/>
            <a:ext cx="3551584" cy="826619"/>
          </a:xfrm>
          <a:prstGeom prst="rect">
            <a:avLst/>
          </a:prstGeom>
          <a:solidFill>
            <a:schemeClr val="bg2">
              <a:lumMod val="50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로그아웃</a:t>
            </a:r>
            <a:endParaRPr lang="ko-KR" altLang="en-US" sz="3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="" xmlns:p14="http://schemas.microsoft.com/office/powerpoint/2010/main" val="2163000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500" b="1" dirty="0" smtClean="0"/>
              <a:t>BOTTOM </a:t>
            </a:r>
            <a:r>
              <a:rPr lang="ko-KR" altLang="en-US" sz="2500" b="1" dirty="0" smtClean="0"/>
              <a:t>영역 구성</a:t>
            </a:r>
            <a:endParaRPr lang="ko-KR" altLang="en-US" sz="2500" b="1" dirty="0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1"/>
          </p:nvPr>
        </p:nvSpPr>
        <p:spPr/>
        <p:txBody>
          <a:bodyPr>
            <a:noAutofit/>
          </a:bodyPr>
          <a:lstStyle/>
          <a:p>
            <a:r>
              <a:rPr lang="en-US" altLang="ko-KR" b="1" dirty="0" err="1" smtClean="0"/>
              <a:t>compositon</a:t>
            </a:r>
            <a:endParaRPr lang="ko-KR" altLang="en-US" b="1" dirty="0"/>
          </a:p>
        </p:txBody>
      </p:sp>
      <p:sp>
        <p:nvSpPr>
          <p:cNvPr id="11" name="내용 개체 틀 7"/>
          <p:cNvSpPr>
            <a:spLocks noGrp="1"/>
          </p:cNvSpPr>
          <p:nvPr>
            <p:ph idx="1"/>
          </p:nvPr>
        </p:nvSpPr>
        <p:spPr>
          <a:xfrm>
            <a:off x="628650" y="3668855"/>
            <a:ext cx="7886700" cy="1957572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altLang="ko-KR" sz="2000" dirty="0" smtClean="0"/>
              <a:t>footer</a:t>
            </a:r>
          </a:p>
          <a:p>
            <a:pPr>
              <a:lnSpc>
                <a:spcPct val="100000"/>
              </a:lnSpc>
            </a:pPr>
            <a:r>
              <a:rPr lang="en-US" altLang="ko-KR" sz="2000" dirty="0" smtClean="0"/>
              <a:t>Copyright</a:t>
            </a:r>
          </a:p>
        </p:txBody>
      </p:sp>
      <p:pic>
        <p:nvPicPr>
          <p:cNvPr id="14" name="그림 13" descr="KakaoTalk_20161006_19250996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545545" y="2496662"/>
            <a:ext cx="25824181" cy="66763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163000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500" b="1" dirty="0" smtClean="0"/>
              <a:t>RIGHT </a:t>
            </a:r>
            <a:r>
              <a:rPr lang="ko-KR" altLang="en-US" sz="2500" b="1" dirty="0" smtClean="0"/>
              <a:t>영역 구성</a:t>
            </a:r>
            <a:endParaRPr lang="ko-KR" altLang="en-US" sz="2500" b="1" dirty="0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1"/>
          </p:nvPr>
        </p:nvSpPr>
        <p:spPr/>
        <p:txBody>
          <a:bodyPr>
            <a:noAutofit/>
          </a:bodyPr>
          <a:lstStyle/>
          <a:p>
            <a:r>
              <a:rPr lang="en-US" altLang="ko-KR" b="1" dirty="0" err="1" smtClean="0"/>
              <a:t>compositon</a:t>
            </a:r>
            <a:endParaRPr lang="ko-KR" altLang="en-US" b="1" dirty="0"/>
          </a:p>
        </p:txBody>
      </p:sp>
      <p:sp>
        <p:nvSpPr>
          <p:cNvPr id="11" name="내용 개체 틀 7"/>
          <p:cNvSpPr>
            <a:spLocks noGrp="1"/>
          </p:cNvSpPr>
          <p:nvPr>
            <p:ph idx="1"/>
          </p:nvPr>
        </p:nvSpPr>
        <p:spPr>
          <a:xfrm>
            <a:off x="628650" y="2322885"/>
            <a:ext cx="5838411" cy="1957572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ko-KR" altLang="en-US" sz="2000" dirty="0" err="1" smtClean="0"/>
              <a:t>테마별</a:t>
            </a:r>
            <a:r>
              <a:rPr lang="ko-KR" altLang="en-US" sz="2000" dirty="0" smtClean="0"/>
              <a:t> </a:t>
            </a:r>
            <a:r>
              <a:rPr lang="ko-KR" altLang="en-US" sz="2000" dirty="0" err="1" smtClean="0"/>
              <a:t>레시피</a:t>
            </a:r>
            <a:endParaRPr lang="en-US" altLang="ko-KR" sz="2000" dirty="0" smtClean="0"/>
          </a:p>
          <a:p>
            <a:pPr>
              <a:lnSpc>
                <a:spcPct val="100000"/>
              </a:lnSpc>
            </a:pPr>
            <a:r>
              <a:rPr lang="ko-KR" altLang="en-US" sz="2000" dirty="0" smtClean="0"/>
              <a:t>추천메뉴</a:t>
            </a:r>
            <a:endParaRPr lang="en-US" altLang="ko-KR" sz="2000" dirty="0" smtClean="0"/>
          </a:p>
          <a:p>
            <a:pPr>
              <a:lnSpc>
                <a:spcPct val="100000"/>
              </a:lnSpc>
            </a:pPr>
            <a:r>
              <a:rPr lang="en-US" altLang="ko-KR" sz="2000" dirty="0" smtClean="0"/>
              <a:t>Home</a:t>
            </a:r>
          </a:p>
          <a:p>
            <a:pPr>
              <a:lnSpc>
                <a:spcPct val="100000"/>
              </a:lnSpc>
            </a:pPr>
            <a:r>
              <a:rPr lang="ko-KR" altLang="en-US" sz="2000" dirty="0" smtClean="0"/>
              <a:t>주간 식단표</a:t>
            </a:r>
            <a:endParaRPr lang="en-US" altLang="ko-KR" sz="2000" dirty="0" smtClean="0"/>
          </a:p>
        </p:txBody>
      </p:sp>
      <p:pic>
        <p:nvPicPr>
          <p:cNvPr id="6" name="그림 5" descr="righ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5752" y="1516402"/>
            <a:ext cx="1919809" cy="4674318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163000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 descr="MND_202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30080" y="0"/>
            <a:ext cx="10323870" cy="68580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49681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텍스트 개체 틀 9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b="1" dirty="0" smtClean="0"/>
              <a:t>main function</a:t>
            </a:r>
            <a:endParaRPr lang="ko-KR" altLang="en-US" b="1" dirty="0"/>
          </a:p>
        </p:txBody>
      </p:sp>
      <p:sp>
        <p:nvSpPr>
          <p:cNvPr id="13" name="제목 4"/>
          <p:cNvSpPr txBox="1">
            <a:spLocks/>
          </p:cNvSpPr>
          <p:nvPr/>
        </p:nvSpPr>
        <p:spPr>
          <a:xfrm>
            <a:off x="628650" y="1668474"/>
            <a:ext cx="7886700" cy="415342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500" b="1" dirty="0" smtClean="0">
                <a:solidFill>
                  <a:schemeClr val="bg1"/>
                </a:solidFill>
              </a:rPr>
              <a:t>메인 화면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  <p:pic>
        <p:nvPicPr>
          <p:cNvPr id="5" name="그림 4" descr="mai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08981"/>
            <a:ext cx="9144000" cy="4418038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153865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텍스트 개체 틀 10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b="1" dirty="0"/>
              <a:t>main function</a:t>
            </a:r>
            <a:endParaRPr lang="ko-KR" altLang="en-US" b="1" dirty="0"/>
          </a:p>
        </p:txBody>
      </p:sp>
      <p:grpSp>
        <p:nvGrpSpPr>
          <p:cNvPr id="2" name="그룹 1"/>
          <p:cNvGrpSpPr/>
          <p:nvPr/>
        </p:nvGrpSpPr>
        <p:grpSpPr>
          <a:xfrm>
            <a:off x="250277" y="2760267"/>
            <a:ext cx="764504" cy="764505"/>
            <a:chOff x="476262" y="2522876"/>
            <a:chExt cx="764504" cy="764505"/>
          </a:xfrm>
        </p:grpSpPr>
        <p:sp>
          <p:nvSpPr>
            <p:cNvPr id="18" name="타원 17"/>
            <p:cNvSpPr/>
            <p:nvPr/>
          </p:nvSpPr>
          <p:spPr>
            <a:xfrm>
              <a:off x="476262" y="2522876"/>
              <a:ext cx="764504" cy="764505"/>
            </a:xfrm>
            <a:prstGeom prst="ellipse">
              <a:avLst/>
            </a:prstGeom>
            <a:solidFill>
              <a:srgbClr val="B151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b="1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40242" y="2726088"/>
              <a:ext cx="65259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 smtClean="0">
                  <a:solidFill>
                    <a:schemeClr val="bg1"/>
                  </a:solidFill>
                </a:rPr>
                <a:t>index</a:t>
              </a:r>
              <a:endParaRPr lang="ko-KR" altLang="en-US" sz="16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2" name="모서리가 둥근 직사각형 21"/>
          <p:cNvSpPr/>
          <p:nvPr/>
        </p:nvSpPr>
        <p:spPr>
          <a:xfrm>
            <a:off x="1587451" y="3956348"/>
            <a:ext cx="1285731" cy="545149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CookCook</a:t>
            </a:r>
            <a:r>
              <a:rPr lang="en-US" altLang="ko-KR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US" altLang="ko-KR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altLang="ko-KR" sz="16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MainConfig</a:t>
            </a:r>
            <a:endParaRPr lang="ko-KR" alt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3" name="그룹 37"/>
          <p:cNvGrpSpPr/>
          <p:nvPr/>
        </p:nvGrpSpPr>
        <p:grpSpPr>
          <a:xfrm>
            <a:off x="4957923" y="3392114"/>
            <a:ext cx="3561822" cy="1461238"/>
            <a:chOff x="4905170" y="2899747"/>
            <a:chExt cx="3561822" cy="1461238"/>
          </a:xfrm>
        </p:grpSpPr>
        <p:pic>
          <p:nvPicPr>
            <p:cNvPr id="34" name="그림 3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14729" y="3285566"/>
              <a:ext cx="3333750" cy="981075"/>
            </a:xfrm>
            <a:prstGeom prst="rect">
              <a:avLst/>
            </a:prstGeom>
          </p:spPr>
        </p:pic>
        <p:sp>
          <p:nvSpPr>
            <p:cNvPr id="36" name="모서리가 둥근 직사각형 35"/>
            <p:cNvSpPr/>
            <p:nvPr/>
          </p:nvSpPr>
          <p:spPr>
            <a:xfrm>
              <a:off x="4905170" y="3142519"/>
              <a:ext cx="3561822" cy="1218466"/>
            </a:xfrm>
            <a:prstGeom prst="roundRect">
              <a:avLst>
                <a:gd name="adj" fmla="val 6111"/>
              </a:avLst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 useBgFill="1">
          <p:nvSpPr>
            <p:cNvPr id="37" name="제목 4"/>
            <p:cNvSpPr txBox="1">
              <a:spLocks/>
            </p:cNvSpPr>
            <p:nvPr/>
          </p:nvSpPr>
          <p:spPr>
            <a:xfrm>
              <a:off x="6268534" y="2899747"/>
              <a:ext cx="1823843" cy="350318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2500" b="1" spc="-100" noProof="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andoll 고딕Neo1 05 Medium" panose="020B0600000101010101" pitchFamily="34" charset="-127"/>
                  <a:ea typeface="Sandoll 고딕Neo1 05 Medium" panose="020B0600000101010101" pitchFamily="34" charset="-127"/>
                  <a:cs typeface="+mj-cs"/>
                </a:rPr>
                <a:t>Index.html</a:t>
              </a:r>
              <a:endParaRPr kumimoji="0" lang="ko-KR" altLang="en-US" sz="2500" b="1" i="0" u="none" strike="noStrike" kern="1200" cap="none" spc="-100" normalizeH="0" baseline="0" noProof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andoll 고딕Neo1 05 Medium" panose="020B0600000101010101" pitchFamily="34" charset="-127"/>
                <a:ea typeface="Sandoll 고딕Neo1 05 Medium" panose="020B0600000101010101" pitchFamily="34" charset="-127"/>
                <a:cs typeface="+mj-cs"/>
              </a:endParaRPr>
            </a:p>
          </p:txBody>
        </p:sp>
      </p:grpSp>
      <p:sp>
        <p:nvSpPr>
          <p:cNvPr id="39" name="제목 4"/>
          <p:cNvSpPr>
            <a:spLocks noGrp="1"/>
          </p:cNvSpPr>
          <p:nvPr>
            <p:ph type="title"/>
          </p:nvPr>
        </p:nvSpPr>
        <p:spPr>
          <a:xfrm>
            <a:off x="628650" y="1668474"/>
            <a:ext cx="7886700" cy="415342"/>
          </a:xfrm>
        </p:spPr>
        <p:txBody>
          <a:bodyPr/>
          <a:lstStyle/>
          <a:p>
            <a:r>
              <a:rPr lang="ko-KR" altLang="en-US" sz="2500" b="1" dirty="0" smtClean="0">
                <a:latin typeface="+mj-ea"/>
                <a:ea typeface="+mj-ea"/>
              </a:rPr>
              <a:t>메인 화면</a:t>
            </a:r>
            <a:endParaRPr lang="ko-KR" altLang="en-US" sz="2500" b="1" dirty="0">
              <a:latin typeface="+mj-ea"/>
              <a:ea typeface="+mj-ea"/>
            </a:endParaRPr>
          </a:p>
        </p:txBody>
      </p:sp>
      <p:sp>
        <p:nvSpPr>
          <p:cNvPr id="40" name="오른쪽 화살표 39"/>
          <p:cNvSpPr/>
          <p:nvPr/>
        </p:nvSpPr>
        <p:spPr>
          <a:xfrm rot="2576237">
            <a:off x="953549" y="3435733"/>
            <a:ext cx="642729" cy="49231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 rot="2635010">
            <a:off x="944683" y="3466849"/>
            <a:ext cx="622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atin typeface="Sandoll 고딕Neo2 04 Medium"/>
              </a:rPr>
              <a:t>GET</a:t>
            </a:r>
            <a:endParaRPr lang="ko-KR" altLang="en-US" b="1" dirty="0">
              <a:latin typeface="Sandoll 고딕Neo2 04 Medium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49681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텍스트 개체 틀 10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b="1" dirty="0"/>
              <a:t>main function</a:t>
            </a:r>
            <a:endParaRPr lang="ko-KR" altLang="en-US" b="1" dirty="0"/>
          </a:p>
        </p:txBody>
      </p:sp>
      <p:grpSp>
        <p:nvGrpSpPr>
          <p:cNvPr id="2" name="그룹 1"/>
          <p:cNvGrpSpPr/>
          <p:nvPr/>
        </p:nvGrpSpPr>
        <p:grpSpPr>
          <a:xfrm>
            <a:off x="250277" y="2760267"/>
            <a:ext cx="764504" cy="764505"/>
            <a:chOff x="476262" y="2522876"/>
            <a:chExt cx="764504" cy="764505"/>
          </a:xfrm>
        </p:grpSpPr>
        <p:sp>
          <p:nvSpPr>
            <p:cNvPr id="18" name="타원 17"/>
            <p:cNvSpPr/>
            <p:nvPr/>
          </p:nvSpPr>
          <p:spPr>
            <a:xfrm>
              <a:off x="476262" y="2522876"/>
              <a:ext cx="764504" cy="764505"/>
            </a:xfrm>
            <a:prstGeom prst="ellipse">
              <a:avLst/>
            </a:prstGeom>
            <a:solidFill>
              <a:srgbClr val="B151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b="1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40242" y="2726088"/>
              <a:ext cx="65259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 smtClean="0">
                  <a:solidFill>
                    <a:schemeClr val="bg1"/>
                  </a:solidFill>
                </a:rPr>
                <a:t>index</a:t>
              </a:r>
              <a:endParaRPr lang="ko-KR" altLang="en-US" sz="16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3302069" y="2817009"/>
            <a:ext cx="1089325" cy="530330"/>
            <a:chOff x="4467130" y="2703444"/>
            <a:chExt cx="1089325" cy="530330"/>
          </a:xfrm>
        </p:grpSpPr>
        <p:sp>
          <p:nvSpPr>
            <p:cNvPr id="20" name="직사각형 19"/>
            <p:cNvSpPr/>
            <p:nvPr/>
          </p:nvSpPr>
          <p:spPr>
            <a:xfrm>
              <a:off x="4467130" y="2703444"/>
              <a:ext cx="1089325" cy="53033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495869" y="2823720"/>
              <a:ext cx="106058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err="1" smtClean="0">
                  <a:solidFill>
                    <a:schemeClr val="bg1"/>
                  </a:solidFill>
                </a:rPr>
                <a:t>MainAction</a:t>
              </a:r>
              <a:endParaRPr lang="ko-KR" altLang="en-US" sz="1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2" name="모서리가 둥근 직사각형 21"/>
          <p:cNvSpPr/>
          <p:nvPr/>
        </p:nvSpPr>
        <p:spPr>
          <a:xfrm>
            <a:off x="1587451" y="3956348"/>
            <a:ext cx="1285731" cy="545149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CookCook</a:t>
            </a:r>
            <a:r>
              <a:rPr lang="en-US" altLang="ko-KR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US" altLang="ko-KR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altLang="ko-KR" sz="16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MainConfig</a:t>
            </a:r>
            <a:endParaRPr lang="ko-KR" alt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9" name="제목 4"/>
          <p:cNvSpPr>
            <a:spLocks noGrp="1"/>
          </p:cNvSpPr>
          <p:nvPr>
            <p:ph type="title"/>
          </p:nvPr>
        </p:nvSpPr>
        <p:spPr>
          <a:xfrm>
            <a:off x="628650" y="1668474"/>
            <a:ext cx="7886700" cy="415342"/>
          </a:xfrm>
        </p:spPr>
        <p:txBody>
          <a:bodyPr/>
          <a:lstStyle/>
          <a:p>
            <a:r>
              <a:rPr lang="ko-KR" altLang="en-US" sz="2500" b="1" dirty="0" smtClean="0"/>
              <a:t>메인 화면</a:t>
            </a:r>
            <a:endParaRPr lang="ko-KR" altLang="en-US" sz="2500" b="1" dirty="0"/>
          </a:p>
        </p:txBody>
      </p:sp>
      <p:sp>
        <p:nvSpPr>
          <p:cNvPr id="40" name="오른쪽 화살표 39"/>
          <p:cNvSpPr/>
          <p:nvPr/>
        </p:nvSpPr>
        <p:spPr>
          <a:xfrm rot="2576237">
            <a:off x="953549" y="3435733"/>
            <a:ext cx="642729" cy="49231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오른쪽 화살표 40"/>
          <p:cNvSpPr/>
          <p:nvPr/>
        </p:nvSpPr>
        <p:spPr>
          <a:xfrm rot="18900000">
            <a:off x="2801203" y="3411172"/>
            <a:ext cx="642729" cy="49231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3" name="그룹 22"/>
          <p:cNvGrpSpPr/>
          <p:nvPr/>
        </p:nvGrpSpPr>
        <p:grpSpPr>
          <a:xfrm>
            <a:off x="4721153" y="2521464"/>
            <a:ext cx="4209950" cy="3942838"/>
            <a:chOff x="4721153" y="2521464"/>
            <a:chExt cx="4209950" cy="3942838"/>
          </a:xfrm>
        </p:grpSpPr>
        <p:grpSp>
          <p:nvGrpSpPr>
            <p:cNvPr id="38" name="그룹 37"/>
            <p:cNvGrpSpPr/>
            <p:nvPr/>
          </p:nvGrpSpPr>
          <p:grpSpPr>
            <a:xfrm>
              <a:off x="4721153" y="2521464"/>
              <a:ext cx="4209950" cy="3942838"/>
              <a:chOff x="4689495" y="2908341"/>
              <a:chExt cx="3777498" cy="1511056"/>
            </a:xfrm>
          </p:grpSpPr>
          <p:sp>
            <p:nvSpPr>
              <p:cNvPr id="36" name="모서리가 둥근 직사각형 35"/>
              <p:cNvSpPr/>
              <p:nvPr/>
            </p:nvSpPr>
            <p:spPr>
              <a:xfrm>
                <a:off x="4689495" y="2999859"/>
                <a:ext cx="3777498" cy="1419538"/>
              </a:xfrm>
              <a:prstGeom prst="roundRect">
                <a:avLst>
                  <a:gd name="adj" fmla="val 3368"/>
                </a:avLst>
              </a:prstGeom>
              <a:noFill/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 useBgFill="1">
            <p:nvSpPr>
              <p:cNvPr id="37" name="제목 4"/>
              <p:cNvSpPr txBox="1">
                <a:spLocks/>
              </p:cNvSpPr>
              <p:nvPr/>
            </p:nvSpPr>
            <p:spPr>
              <a:xfrm>
                <a:off x="5936264" y="2908341"/>
                <a:ext cx="2219109" cy="17768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ko-KR" sz="2500" b="1" spc="-100" dirty="0" err="1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andoll 고딕Neo1 05 Medium" panose="020B0600000101010101" pitchFamily="34" charset="-127"/>
                    <a:ea typeface="Sandoll 고딕Neo1 05 Medium" panose="020B0600000101010101" pitchFamily="34" charset="-127"/>
                    <a:cs typeface="+mj-cs"/>
                  </a:rPr>
                  <a:t>CookCook</a:t>
                </a:r>
                <a:r>
                  <a:rPr lang="en-US" altLang="ko-KR" sz="2500" b="1" spc="-100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andoll 고딕Neo1 05 Medium" panose="020B0600000101010101" pitchFamily="34" charset="-127"/>
                    <a:ea typeface="Sandoll 고딕Neo1 05 Medium" panose="020B0600000101010101" pitchFamily="34" charset="-127"/>
                    <a:cs typeface="+mj-cs"/>
                  </a:rPr>
                  <a:t/>
                </a:r>
                <a:br>
                  <a:rPr lang="en-US" altLang="ko-KR" sz="2500" b="1" spc="-100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andoll 고딕Neo1 05 Medium" panose="020B0600000101010101" pitchFamily="34" charset="-127"/>
                    <a:ea typeface="Sandoll 고딕Neo1 05 Medium" panose="020B0600000101010101" pitchFamily="34" charset="-127"/>
                    <a:cs typeface="+mj-cs"/>
                  </a:rPr>
                </a:br>
                <a:r>
                  <a:rPr lang="en-US" altLang="ko-KR" sz="2500" b="1" spc="-100" dirty="0" err="1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andoll 고딕Neo1 05 Medium" panose="020B0600000101010101" pitchFamily="34" charset="-127"/>
                    <a:ea typeface="Sandoll 고딕Neo1 05 Medium" panose="020B0600000101010101" pitchFamily="34" charset="-127"/>
                    <a:cs typeface="+mj-cs"/>
                  </a:rPr>
                  <a:t>MainConfig</a:t>
                </a:r>
                <a:endParaRPr kumimoji="0" lang="ko-KR" altLang="en-US" sz="2500" b="1" i="0" u="none" strike="noStrike" kern="1200" cap="none" spc="-100" normalizeH="0" baseline="0" noProof="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Sandoll 고딕Neo1 05 Medium" panose="020B0600000101010101" pitchFamily="34" charset="-127"/>
                  <a:ea typeface="Sandoll 고딕Neo1 05 Medium" panose="020B0600000101010101" pitchFamily="34" charset="-127"/>
                  <a:cs typeface="+mj-cs"/>
                </a:endParaRPr>
              </a:p>
            </p:txBody>
          </p:sp>
        </p:grpSp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99340" y="3198937"/>
              <a:ext cx="4055369" cy="3172795"/>
            </a:xfrm>
            <a:prstGeom prst="rect">
              <a:avLst/>
            </a:prstGeom>
          </p:spPr>
        </p:pic>
      </p:grpSp>
      <p:sp>
        <p:nvSpPr>
          <p:cNvPr id="17" name="TextBox 16"/>
          <p:cNvSpPr txBox="1"/>
          <p:nvPr/>
        </p:nvSpPr>
        <p:spPr>
          <a:xfrm rot="2635010">
            <a:off x="944683" y="3466849"/>
            <a:ext cx="622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atin typeface="Sandoll 고딕Neo2 04 Medium"/>
              </a:rPr>
              <a:t>GET</a:t>
            </a:r>
            <a:endParaRPr lang="ko-KR" altLang="en-US" b="1" dirty="0">
              <a:latin typeface="Sandoll 고딕Neo2 04 Medium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098554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half" idx="1"/>
          </p:nvPr>
        </p:nvSpPr>
        <p:spPr>
          <a:xfrm>
            <a:off x="1330207" y="2307846"/>
            <a:ext cx="1837062" cy="2091873"/>
          </a:xfrm>
        </p:spPr>
        <p:txBody>
          <a:bodyPr>
            <a:normAutofit/>
          </a:bodyPr>
          <a:lstStyle/>
          <a:p>
            <a:pPr algn="l">
              <a:lnSpc>
                <a:spcPct val="100000"/>
              </a:lnSpc>
              <a:buFontTx/>
              <a:buChar char="#"/>
            </a:pPr>
            <a:r>
              <a:rPr lang="en-US" altLang="ko-KR" sz="1800" b="1" dirty="0" smtClean="0"/>
              <a:t>1  </a:t>
            </a:r>
            <a:r>
              <a:rPr sz="1800" b="1" smtClean="0"/>
              <a:t>개요</a:t>
            </a:r>
            <a:endParaRPr lang="en-US" sz="1800" b="1" dirty="0" smtClean="0"/>
          </a:p>
          <a:p>
            <a:pPr algn="l">
              <a:lnSpc>
                <a:spcPct val="100000"/>
              </a:lnSpc>
              <a:buFontTx/>
              <a:buChar char="#"/>
            </a:pPr>
            <a:r>
              <a:rPr lang="en-US" altLang="ko-KR" sz="1800" b="1" dirty="0" smtClean="0"/>
              <a:t>2  </a:t>
            </a:r>
            <a:r>
              <a:rPr sz="1800" b="1" smtClean="0"/>
              <a:t>서비스 구성</a:t>
            </a:r>
            <a:endParaRPr lang="en-US" sz="1800" b="1" dirty="0" smtClean="0"/>
          </a:p>
          <a:p>
            <a:pPr algn="l">
              <a:lnSpc>
                <a:spcPct val="100000"/>
              </a:lnSpc>
              <a:buFontTx/>
              <a:buChar char="#"/>
            </a:pPr>
            <a:r>
              <a:rPr lang="en-US" altLang="ko-KR" sz="1800" b="1" dirty="0" smtClean="0"/>
              <a:t>3  </a:t>
            </a:r>
            <a:r>
              <a:rPr sz="1800" b="1" smtClean="0"/>
              <a:t>주요 기능</a:t>
            </a:r>
            <a:endParaRPr lang="en-US" sz="1800" b="1" dirty="0" smtClean="0"/>
          </a:p>
          <a:p>
            <a:pPr algn="l">
              <a:lnSpc>
                <a:spcPct val="100000"/>
              </a:lnSpc>
              <a:buFontTx/>
              <a:buChar char="#"/>
            </a:pPr>
            <a:r>
              <a:rPr lang="en-US" altLang="ko-KR" sz="1800" b="1" dirty="0" smtClean="0"/>
              <a:t>4  </a:t>
            </a:r>
            <a:r>
              <a:rPr sz="1800" b="1" smtClean="0"/>
              <a:t>시연</a:t>
            </a:r>
            <a:endParaRPr lang="en-US" sz="1800" b="1" dirty="0" smtClean="0"/>
          </a:p>
          <a:p>
            <a:pPr algn="l">
              <a:lnSpc>
                <a:spcPct val="100000"/>
              </a:lnSpc>
              <a:buFontTx/>
              <a:buChar char="#"/>
            </a:pPr>
            <a:r>
              <a:rPr lang="en-US" altLang="ko-KR" sz="1800" b="1" dirty="0" smtClean="0"/>
              <a:t>5  </a:t>
            </a:r>
            <a:r>
              <a:rPr sz="1800" b="1" smtClean="0"/>
              <a:t>참고</a:t>
            </a:r>
            <a:endParaRPr lang="ko-KR" altLang="en-US" sz="1800" b="1" dirty="0"/>
          </a:p>
        </p:txBody>
      </p:sp>
    </p:spTree>
    <p:extLst>
      <p:ext uri="{BB962C8B-B14F-4D97-AF65-F5344CB8AC3E}">
        <p14:creationId xmlns="" xmlns:p14="http://schemas.microsoft.com/office/powerpoint/2010/main" val="1257343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텍스트 개체 틀 10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b="1" dirty="0"/>
              <a:t>main function</a:t>
            </a:r>
            <a:endParaRPr lang="ko-KR" altLang="en-US" b="1" dirty="0"/>
          </a:p>
        </p:txBody>
      </p:sp>
      <p:grpSp>
        <p:nvGrpSpPr>
          <p:cNvPr id="2" name="그룹 1"/>
          <p:cNvGrpSpPr/>
          <p:nvPr/>
        </p:nvGrpSpPr>
        <p:grpSpPr>
          <a:xfrm>
            <a:off x="250277" y="2760267"/>
            <a:ext cx="764504" cy="764505"/>
            <a:chOff x="476262" y="2522876"/>
            <a:chExt cx="764504" cy="764505"/>
          </a:xfrm>
        </p:grpSpPr>
        <p:sp>
          <p:nvSpPr>
            <p:cNvPr id="18" name="타원 17"/>
            <p:cNvSpPr/>
            <p:nvPr/>
          </p:nvSpPr>
          <p:spPr>
            <a:xfrm>
              <a:off x="476262" y="2522876"/>
              <a:ext cx="764504" cy="764505"/>
            </a:xfrm>
            <a:prstGeom prst="ellipse">
              <a:avLst/>
            </a:prstGeom>
            <a:solidFill>
              <a:srgbClr val="B151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b="1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40242" y="2726088"/>
              <a:ext cx="65259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 smtClean="0">
                  <a:solidFill>
                    <a:schemeClr val="bg1"/>
                  </a:solidFill>
                </a:rPr>
                <a:t>index</a:t>
              </a:r>
              <a:endParaRPr lang="ko-KR" altLang="en-US" sz="16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3302069" y="2817009"/>
            <a:ext cx="1089325" cy="530330"/>
            <a:chOff x="4467130" y="2703444"/>
            <a:chExt cx="1089325" cy="530330"/>
          </a:xfrm>
        </p:grpSpPr>
        <p:sp>
          <p:nvSpPr>
            <p:cNvPr id="20" name="직사각형 19"/>
            <p:cNvSpPr/>
            <p:nvPr/>
          </p:nvSpPr>
          <p:spPr>
            <a:xfrm>
              <a:off x="4467130" y="2703444"/>
              <a:ext cx="1089325" cy="53033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495869" y="2823720"/>
              <a:ext cx="106058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err="1" smtClean="0">
                  <a:solidFill>
                    <a:schemeClr val="bg1"/>
                  </a:solidFill>
                </a:rPr>
                <a:t>MainAction</a:t>
              </a:r>
              <a:endParaRPr lang="ko-KR" altLang="en-US" sz="1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2" name="모서리가 둥근 직사각형 21"/>
          <p:cNvSpPr/>
          <p:nvPr/>
        </p:nvSpPr>
        <p:spPr>
          <a:xfrm>
            <a:off x="1587451" y="3956348"/>
            <a:ext cx="1285731" cy="545149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CookCook</a:t>
            </a:r>
            <a:r>
              <a:rPr lang="en-US" altLang="ko-KR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US" altLang="ko-KR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altLang="ko-KR" sz="16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MainConfig</a:t>
            </a:r>
            <a:endParaRPr lang="ko-KR" alt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9" name="제목 4"/>
          <p:cNvSpPr>
            <a:spLocks noGrp="1"/>
          </p:cNvSpPr>
          <p:nvPr>
            <p:ph type="title"/>
          </p:nvPr>
        </p:nvSpPr>
        <p:spPr>
          <a:xfrm>
            <a:off x="628650" y="1668474"/>
            <a:ext cx="7886700" cy="415342"/>
          </a:xfrm>
        </p:spPr>
        <p:txBody>
          <a:bodyPr/>
          <a:lstStyle/>
          <a:p>
            <a:r>
              <a:rPr lang="ko-KR" altLang="en-US" sz="2500" b="1" dirty="0" smtClean="0"/>
              <a:t>메인 화면</a:t>
            </a:r>
            <a:endParaRPr lang="ko-KR" altLang="en-US" sz="2500" b="1" dirty="0"/>
          </a:p>
        </p:txBody>
      </p:sp>
      <p:sp>
        <p:nvSpPr>
          <p:cNvPr id="40" name="오른쪽 화살표 39"/>
          <p:cNvSpPr/>
          <p:nvPr/>
        </p:nvSpPr>
        <p:spPr>
          <a:xfrm rot="2576237">
            <a:off x="953549" y="3435733"/>
            <a:ext cx="642729" cy="49231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오른쪽 화살표 40"/>
          <p:cNvSpPr/>
          <p:nvPr/>
        </p:nvSpPr>
        <p:spPr>
          <a:xfrm rot="18900000">
            <a:off x="2801203" y="3411172"/>
            <a:ext cx="642729" cy="49231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8" name="그룹 7"/>
          <p:cNvGrpSpPr/>
          <p:nvPr/>
        </p:nvGrpSpPr>
        <p:grpSpPr>
          <a:xfrm>
            <a:off x="4747530" y="3235576"/>
            <a:ext cx="4209950" cy="1397966"/>
            <a:chOff x="4721153" y="2611320"/>
            <a:chExt cx="4209950" cy="1397966"/>
          </a:xfrm>
        </p:grpSpPr>
        <p:grpSp>
          <p:nvGrpSpPr>
            <p:cNvPr id="35" name="그룹 34"/>
            <p:cNvGrpSpPr/>
            <p:nvPr/>
          </p:nvGrpSpPr>
          <p:grpSpPr>
            <a:xfrm>
              <a:off x="4721153" y="2611320"/>
              <a:ext cx="4209950" cy="1397966"/>
              <a:chOff x="4689495" y="2942781"/>
              <a:chExt cx="3777498" cy="535758"/>
            </a:xfrm>
          </p:grpSpPr>
          <p:sp>
            <p:nvSpPr>
              <p:cNvPr id="42" name="모서리가 둥근 직사각형 41"/>
              <p:cNvSpPr/>
              <p:nvPr/>
            </p:nvSpPr>
            <p:spPr>
              <a:xfrm>
                <a:off x="4689495" y="3077740"/>
                <a:ext cx="3777498" cy="400799"/>
              </a:xfrm>
              <a:prstGeom prst="roundRect">
                <a:avLst>
                  <a:gd name="adj" fmla="val 6111"/>
                </a:avLst>
              </a:prstGeom>
              <a:noFill/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 useBgFill="1">
            <p:nvSpPr>
              <p:cNvPr id="43" name="제목 4"/>
              <p:cNvSpPr txBox="1">
                <a:spLocks/>
              </p:cNvSpPr>
              <p:nvPr/>
            </p:nvSpPr>
            <p:spPr>
              <a:xfrm>
                <a:off x="5933635" y="2942781"/>
                <a:ext cx="2071847" cy="17768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ko-KR" sz="2500" b="1" spc="-100" dirty="0" err="1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andoll 고딕Neo1 05 Medium" panose="020B0600000101010101" pitchFamily="34" charset="-127"/>
                    <a:ea typeface="Sandoll 고딕Neo1 05 Medium" panose="020B0600000101010101" pitchFamily="34" charset="-127"/>
                    <a:cs typeface="+mj-cs"/>
                  </a:rPr>
                  <a:t>MainAction</a:t>
                </a:r>
                <a:endParaRPr kumimoji="0" lang="ko-KR" altLang="en-US" sz="2500" b="1" i="0" u="none" strike="noStrike" kern="1200" cap="none" spc="-100" normalizeH="0" baseline="0" noProof="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Sandoll 고딕Neo1 05 Medium" panose="020B0600000101010101" pitchFamily="34" charset="-127"/>
                  <a:ea typeface="Sandoll 고딕Neo1 05 Medium" panose="020B0600000101010101" pitchFamily="34" charset="-127"/>
                  <a:cs typeface="+mj-cs"/>
                </a:endParaRPr>
              </a:p>
            </p:txBody>
          </p:sp>
        </p:grpSp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78509" y="3091173"/>
              <a:ext cx="4095237" cy="791927"/>
            </a:xfrm>
            <a:prstGeom prst="rect">
              <a:avLst/>
            </a:prstGeom>
          </p:spPr>
        </p:pic>
      </p:grpSp>
      <p:sp>
        <p:nvSpPr>
          <p:cNvPr id="45" name="굽은 화살표 44"/>
          <p:cNvSpPr/>
          <p:nvPr/>
        </p:nvSpPr>
        <p:spPr>
          <a:xfrm rot="10800000">
            <a:off x="3136922" y="3500600"/>
            <a:ext cx="1115976" cy="975892"/>
          </a:xfrm>
          <a:prstGeom prst="bentArrow">
            <a:avLst>
              <a:gd name="adj1" fmla="val 25000"/>
              <a:gd name="adj2" fmla="val 22583"/>
              <a:gd name="adj3" fmla="val 25000"/>
              <a:gd name="adj4" fmla="val 4375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46" name="그룹 45"/>
          <p:cNvGrpSpPr/>
          <p:nvPr/>
        </p:nvGrpSpPr>
        <p:grpSpPr>
          <a:xfrm>
            <a:off x="3553504" y="3763368"/>
            <a:ext cx="1001981" cy="764505"/>
            <a:chOff x="1583673" y="5302036"/>
            <a:chExt cx="1001981" cy="764505"/>
          </a:xfrm>
        </p:grpSpPr>
        <p:sp>
          <p:nvSpPr>
            <p:cNvPr id="47" name="타원 46"/>
            <p:cNvSpPr/>
            <p:nvPr/>
          </p:nvSpPr>
          <p:spPr>
            <a:xfrm>
              <a:off x="1690230" y="5302036"/>
              <a:ext cx="764504" cy="764505"/>
            </a:xfrm>
            <a:prstGeom prst="ellipse">
              <a:avLst/>
            </a:prstGeom>
            <a:solidFill>
              <a:srgbClr val="B151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/>
              </a:r>
              <a:br>
                <a:rPr lang="en-US" altLang="ko-KR" dirty="0" smtClean="0"/>
              </a:br>
              <a:endParaRPr lang="ko-KR" altLang="en-US" dirty="0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1583673" y="5349763"/>
              <a:ext cx="100198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 smtClean="0">
                  <a:solidFill>
                    <a:schemeClr val="bg1"/>
                  </a:solidFill>
                </a:rPr>
                <a:t>main</a:t>
              </a:r>
              <a:br>
                <a:rPr lang="en-US" altLang="ko-KR" sz="1600" b="1" dirty="0" smtClean="0">
                  <a:solidFill>
                    <a:schemeClr val="bg1"/>
                  </a:solidFill>
                </a:rPr>
              </a:br>
              <a:r>
                <a:rPr lang="en-US" altLang="ko-KR" sz="1600" b="1" dirty="0" smtClean="0">
                  <a:solidFill>
                    <a:schemeClr val="bg1"/>
                  </a:solidFill>
                </a:rPr>
                <a:t>contents</a:t>
              </a:r>
              <a:endParaRPr lang="ko-KR" altLang="en-US" sz="16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3" name="TextBox 22"/>
          <p:cNvSpPr txBox="1"/>
          <p:nvPr/>
        </p:nvSpPr>
        <p:spPr>
          <a:xfrm rot="2635010">
            <a:off x="944683" y="3466849"/>
            <a:ext cx="622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atin typeface="Sandoll 고딕Neo2 04 Medium"/>
              </a:rPr>
              <a:t>GET</a:t>
            </a:r>
            <a:endParaRPr lang="ko-KR" altLang="en-US" b="1" dirty="0">
              <a:latin typeface="Sandoll 고딕Neo2 04 Medium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455371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텍스트 개체 틀 10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b="1" dirty="0"/>
              <a:t>main function</a:t>
            </a:r>
            <a:endParaRPr lang="ko-KR" altLang="en-US" b="1" dirty="0"/>
          </a:p>
        </p:txBody>
      </p:sp>
      <p:grpSp>
        <p:nvGrpSpPr>
          <p:cNvPr id="2" name="그룹 1"/>
          <p:cNvGrpSpPr/>
          <p:nvPr/>
        </p:nvGrpSpPr>
        <p:grpSpPr>
          <a:xfrm>
            <a:off x="250277" y="2760267"/>
            <a:ext cx="764504" cy="764505"/>
            <a:chOff x="476262" y="2522876"/>
            <a:chExt cx="764504" cy="764505"/>
          </a:xfrm>
        </p:grpSpPr>
        <p:sp>
          <p:nvSpPr>
            <p:cNvPr id="18" name="타원 17"/>
            <p:cNvSpPr/>
            <p:nvPr/>
          </p:nvSpPr>
          <p:spPr>
            <a:xfrm>
              <a:off x="476262" y="2522876"/>
              <a:ext cx="764504" cy="764505"/>
            </a:xfrm>
            <a:prstGeom prst="ellipse">
              <a:avLst/>
            </a:prstGeom>
            <a:solidFill>
              <a:srgbClr val="B151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b="1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40242" y="2726088"/>
              <a:ext cx="65259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 smtClean="0">
                  <a:solidFill>
                    <a:schemeClr val="bg1"/>
                  </a:solidFill>
                </a:rPr>
                <a:t>index</a:t>
              </a:r>
              <a:endParaRPr lang="ko-KR" altLang="en-US" sz="16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3302069" y="2817009"/>
            <a:ext cx="1089325" cy="530330"/>
            <a:chOff x="4467130" y="2703444"/>
            <a:chExt cx="1089325" cy="530330"/>
          </a:xfrm>
        </p:grpSpPr>
        <p:sp>
          <p:nvSpPr>
            <p:cNvPr id="20" name="직사각형 19"/>
            <p:cNvSpPr/>
            <p:nvPr/>
          </p:nvSpPr>
          <p:spPr>
            <a:xfrm>
              <a:off x="4467130" y="2703444"/>
              <a:ext cx="1089325" cy="53033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495869" y="2823720"/>
              <a:ext cx="106058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err="1" smtClean="0">
                  <a:solidFill>
                    <a:schemeClr val="bg1"/>
                  </a:solidFill>
                </a:rPr>
                <a:t>MainAction</a:t>
              </a:r>
              <a:endParaRPr lang="ko-KR" altLang="en-US" sz="1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2" name="모서리가 둥근 직사각형 21"/>
          <p:cNvSpPr/>
          <p:nvPr/>
        </p:nvSpPr>
        <p:spPr>
          <a:xfrm>
            <a:off x="1587451" y="3956348"/>
            <a:ext cx="1285731" cy="545149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CookCook</a:t>
            </a:r>
            <a:r>
              <a:rPr lang="en-US" altLang="ko-KR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US" altLang="ko-KR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altLang="ko-KR" sz="16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MainConfig</a:t>
            </a:r>
            <a:endParaRPr lang="ko-KR" alt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1751163" y="5026774"/>
            <a:ext cx="2640231" cy="1330540"/>
            <a:chOff x="250277" y="4824076"/>
            <a:chExt cx="2640231" cy="1330540"/>
          </a:xfrm>
        </p:grpSpPr>
        <p:sp>
          <p:nvSpPr>
            <p:cNvPr id="26" name="타원 25"/>
            <p:cNvSpPr/>
            <p:nvPr/>
          </p:nvSpPr>
          <p:spPr>
            <a:xfrm>
              <a:off x="334744" y="5282255"/>
              <a:ext cx="764504" cy="764505"/>
            </a:xfrm>
            <a:prstGeom prst="ellipse">
              <a:avLst/>
            </a:prstGeom>
            <a:solidFill>
              <a:srgbClr val="B151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 smtClean="0"/>
                <a:t>top</a:t>
              </a:r>
              <a:endParaRPr lang="ko-KR" altLang="en-US" sz="1600" b="1" dirty="0"/>
            </a:p>
          </p:txBody>
        </p:sp>
        <p:grpSp>
          <p:nvGrpSpPr>
            <p:cNvPr id="32" name="그룹 31"/>
            <p:cNvGrpSpPr/>
            <p:nvPr/>
          </p:nvGrpSpPr>
          <p:grpSpPr>
            <a:xfrm>
              <a:off x="2015214" y="5275655"/>
              <a:ext cx="875294" cy="764505"/>
              <a:chOff x="1944878" y="5282253"/>
              <a:chExt cx="875294" cy="764505"/>
            </a:xfrm>
          </p:grpSpPr>
          <p:sp>
            <p:nvSpPr>
              <p:cNvPr id="27" name="타원 26"/>
              <p:cNvSpPr/>
              <p:nvPr/>
            </p:nvSpPr>
            <p:spPr>
              <a:xfrm>
                <a:off x="1956313" y="5282253"/>
                <a:ext cx="764504" cy="764505"/>
              </a:xfrm>
              <a:prstGeom prst="ellipse">
                <a:avLst/>
              </a:prstGeom>
              <a:solidFill>
                <a:srgbClr val="B1510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1944878" y="5495228"/>
                <a:ext cx="87529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b="1" dirty="0" smtClean="0">
                    <a:solidFill>
                      <a:schemeClr val="bg1"/>
                    </a:solidFill>
                  </a:rPr>
                  <a:t>bottom</a:t>
                </a:r>
                <a:endParaRPr lang="ko-KR" altLang="en-US" sz="1600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29" name="모서리가 둥근 직사각형 28"/>
            <p:cNvSpPr/>
            <p:nvPr/>
          </p:nvSpPr>
          <p:spPr>
            <a:xfrm>
              <a:off x="250277" y="5064370"/>
              <a:ext cx="2583456" cy="1090246"/>
            </a:xfrm>
            <a:prstGeom prst="roundRect">
              <a:avLst>
                <a:gd name="adj" fmla="val 6111"/>
              </a:avLst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 useBgFill="1">
          <p:nvSpPr>
            <p:cNvPr id="30" name="제목 4"/>
            <p:cNvSpPr txBox="1">
              <a:spLocks/>
            </p:cNvSpPr>
            <p:nvPr/>
          </p:nvSpPr>
          <p:spPr>
            <a:xfrm>
              <a:off x="1155077" y="4824076"/>
              <a:ext cx="1428801" cy="350318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2500" b="1" spc="-100" dirty="0" err="1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andoll 고딕Neo1 05 Medium" panose="020B0600000101010101" pitchFamily="34" charset="-127"/>
                  <a:ea typeface="Sandoll 고딕Neo1 05 Medium" panose="020B0600000101010101" pitchFamily="34" charset="-127"/>
                  <a:cs typeface="+mj-cs"/>
                </a:rPr>
                <a:t>Main.jsp</a:t>
              </a:r>
              <a:endParaRPr kumimoji="0" lang="ko-KR" altLang="en-US" sz="2500" b="1" i="0" u="none" strike="noStrike" kern="1200" cap="none" spc="-100" normalizeH="0" baseline="0" noProof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andoll 고딕Neo1 05 Medium" panose="020B0600000101010101" pitchFamily="34" charset="-127"/>
                <a:ea typeface="Sandoll 고딕Neo1 05 Medium" panose="020B0600000101010101" pitchFamily="34" charset="-127"/>
                <a:cs typeface="+mj-cs"/>
              </a:endParaRPr>
            </a:p>
          </p:txBody>
        </p:sp>
        <p:grpSp>
          <p:nvGrpSpPr>
            <p:cNvPr id="31" name="그룹 30"/>
            <p:cNvGrpSpPr/>
            <p:nvPr/>
          </p:nvGrpSpPr>
          <p:grpSpPr>
            <a:xfrm>
              <a:off x="1002532" y="5282254"/>
              <a:ext cx="1090039" cy="764505"/>
              <a:chOff x="1002532" y="5282254"/>
              <a:chExt cx="1090039" cy="764505"/>
            </a:xfrm>
          </p:grpSpPr>
          <p:sp>
            <p:nvSpPr>
              <p:cNvPr id="25" name="타원 24"/>
              <p:cNvSpPr/>
              <p:nvPr/>
            </p:nvSpPr>
            <p:spPr>
              <a:xfrm>
                <a:off x="1166813" y="5282254"/>
                <a:ext cx="789500" cy="764505"/>
              </a:xfrm>
              <a:prstGeom prst="ellipse">
                <a:avLst/>
              </a:prstGeom>
              <a:solidFill>
                <a:srgbClr val="B1510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b="1" dirty="0"/>
              </a:p>
            </p:txBody>
          </p:sp>
          <p:sp>
            <p:nvSpPr>
              <p:cNvPr id="6" name="TextBox 5"/>
              <p:cNvSpPr txBox="1"/>
              <p:nvPr/>
            </p:nvSpPr>
            <p:spPr>
              <a:xfrm>
                <a:off x="1002532" y="5495228"/>
                <a:ext cx="109003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b="1" dirty="0">
                    <a:solidFill>
                      <a:schemeClr val="bg1"/>
                    </a:solidFill>
                  </a:rPr>
                  <a:t>${Content</a:t>
                </a:r>
                <a:r>
                  <a:rPr lang="en-US" altLang="ko-KR" sz="1600" b="1" dirty="0" smtClean="0">
                    <a:solidFill>
                      <a:schemeClr val="bg1"/>
                    </a:solidFill>
                  </a:rPr>
                  <a:t>}</a:t>
                </a:r>
                <a:endParaRPr lang="ko-KR" altLang="en-US" sz="1600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39" name="제목 4"/>
          <p:cNvSpPr>
            <a:spLocks noGrp="1"/>
          </p:cNvSpPr>
          <p:nvPr>
            <p:ph type="title"/>
          </p:nvPr>
        </p:nvSpPr>
        <p:spPr>
          <a:xfrm>
            <a:off x="628650" y="1668474"/>
            <a:ext cx="7886700" cy="415342"/>
          </a:xfrm>
        </p:spPr>
        <p:txBody>
          <a:bodyPr/>
          <a:lstStyle/>
          <a:p>
            <a:r>
              <a:rPr lang="ko-KR" altLang="en-US" sz="2500" b="1" dirty="0" smtClean="0"/>
              <a:t>메인 화면</a:t>
            </a:r>
            <a:endParaRPr lang="ko-KR" altLang="en-US" sz="2500" b="1" dirty="0"/>
          </a:p>
        </p:txBody>
      </p:sp>
      <p:sp>
        <p:nvSpPr>
          <p:cNvPr id="40" name="오른쪽 화살표 39"/>
          <p:cNvSpPr/>
          <p:nvPr/>
        </p:nvSpPr>
        <p:spPr>
          <a:xfrm rot="2576237">
            <a:off x="953549" y="3435733"/>
            <a:ext cx="642729" cy="49231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오른쪽 화살표 40"/>
          <p:cNvSpPr/>
          <p:nvPr/>
        </p:nvSpPr>
        <p:spPr>
          <a:xfrm rot="18900000">
            <a:off x="2801203" y="3411172"/>
            <a:ext cx="642729" cy="49231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굽은 화살표 34"/>
          <p:cNvSpPr/>
          <p:nvPr/>
        </p:nvSpPr>
        <p:spPr>
          <a:xfrm rot="10800000">
            <a:off x="3136922" y="3500600"/>
            <a:ext cx="1115976" cy="975892"/>
          </a:xfrm>
          <a:prstGeom prst="bentArrow">
            <a:avLst>
              <a:gd name="adj1" fmla="val 25000"/>
              <a:gd name="adj2" fmla="val 22583"/>
              <a:gd name="adj3" fmla="val 25000"/>
              <a:gd name="adj4" fmla="val 4375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42" name="그룹 41"/>
          <p:cNvGrpSpPr/>
          <p:nvPr/>
        </p:nvGrpSpPr>
        <p:grpSpPr>
          <a:xfrm>
            <a:off x="3553504" y="3763368"/>
            <a:ext cx="1001981" cy="764505"/>
            <a:chOff x="1583673" y="5302036"/>
            <a:chExt cx="1001981" cy="764505"/>
          </a:xfrm>
        </p:grpSpPr>
        <p:sp>
          <p:nvSpPr>
            <p:cNvPr id="43" name="타원 42"/>
            <p:cNvSpPr/>
            <p:nvPr/>
          </p:nvSpPr>
          <p:spPr>
            <a:xfrm>
              <a:off x="1690230" y="5302036"/>
              <a:ext cx="764504" cy="764505"/>
            </a:xfrm>
            <a:prstGeom prst="ellipse">
              <a:avLst/>
            </a:prstGeom>
            <a:solidFill>
              <a:srgbClr val="B151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/>
              </a:r>
              <a:br>
                <a:rPr lang="en-US" altLang="ko-KR" dirty="0" smtClean="0"/>
              </a:br>
              <a:endParaRPr lang="ko-KR" altLang="en-US" dirty="0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1583673" y="5349763"/>
              <a:ext cx="100198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 smtClean="0">
                  <a:solidFill>
                    <a:schemeClr val="bg1"/>
                  </a:solidFill>
                </a:rPr>
                <a:t>main</a:t>
              </a:r>
              <a:br>
                <a:rPr lang="en-US" altLang="ko-KR" sz="1600" b="1" dirty="0" smtClean="0">
                  <a:solidFill>
                    <a:schemeClr val="bg1"/>
                  </a:solidFill>
                </a:rPr>
              </a:br>
              <a:r>
                <a:rPr lang="en-US" altLang="ko-KR" sz="1600" b="1" dirty="0" smtClean="0">
                  <a:solidFill>
                    <a:schemeClr val="bg1"/>
                  </a:solidFill>
                </a:rPr>
                <a:t>contents</a:t>
              </a:r>
              <a:endParaRPr lang="ko-KR" altLang="en-US" sz="16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45" name="오른쪽 화살표 44"/>
          <p:cNvSpPr/>
          <p:nvPr/>
        </p:nvSpPr>
        <p:spPr>
          <a:xfrm rot="5400000">
            <a:off x="1768355" y="4643486"/>
            <a:ext cx="642729" cy="49231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9" name="그룹 8"/>
          <p:cNvGrpSpPr/>
          <p:nvPr/>
        </p:nvGrpSpPr>
        <p:grpSpPr>
          <a:xfrm>
            <a:off x="4756321" y="3502803"/>
            <a:ext cx="4209950" cy="2034397"/>
            <a:chOff x="4721153" y="2817002"/>
            <a:chExt cx="4209950" cy="2034397"/>
          </a:xfrm>
        </p:grpSpPr>
        <p:sp>
          <p:nvSpPr>
            <p:cNvPr id="47" name="모서리가 둥근 직사각형 46"/>
            <p:cNvSpPr/>
            <p:nvPr/>
          </p:nvSpPr>
          <p:spPr>
            <a:xfrm>
              <a:off x="4721153" y="2817002"/>
              <a:ext cx="4209950" cy="2034397"/>
            </a:xfrm>
            <a:prstGeom prst="roundRect">
              <a:avLst>
                <a:gd name="adj" fmla="val 6111"/>
              </a:avLst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807977" y="3521771"/>
              <a:ext cx="4050637" cy="1235963"/>
            </a:xfrm>
            <a:prstGeom prst="rect">
              <a:avLst/>
            </a:prstGeom>
          </p:spPr>
        </p:pic>
      </p:grpSp>
      <p:sp>
        <p:nvSpPr>
          <p:cNvPr id="33" name="TextBox 32"/>
          <p:cNvSpPr txBox="1"/>
          <p:nvPr/>
        </p:nvSpPr>
        <p:spPr>
          <a:xfrm rot="2635010">
            <a:off x="944683" y="3466849"/>
            <a:ext cx="622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atin typeface="Sandoll 고딕Neo2 04 Medium"/>
              </a:rPr>
              <a:t>GET</a:t>
            </a:r>
            <a:endParaRPr lang="ko-KR" altLang="en-US" b="1" dirty="0">
              <a:latin typeface="Sandoll 고딕Neo2 04 Medium"/>
            </a:endParaRPr>
          </a:p>
        </p:txBody>
      </p:sp>
      <p:sp useBgFill="1">
        <p:nvSpPr>
          <p:cNvPr id="34" name="제목 4"/>
          <p:cNvSpPr txBox="1">
            <a:spLocks/>
          </p:cNvSpPr>
          <p:nvPr/>
        </p:nvSpPr>
        <p:spPr>
          <a:xfrm>
            <a:off x="6110653" y="3270762"/>
            <a:ext cx="2473155" cy="46363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500" b="1" spc="-10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ndoll 고딕Neo1 05 Medium" panose="020B0600000101010101" pitchFamily="34" charset="-127"/>
                <a:ea typeface="Sandoll 고딕Neo1 05 Medium" panose="020B0600000101010101" pitchFamily="34" charset="-127"/>
                <a:cs typeface="+mj-cs"/>
              </a:rPr>
              <a:t>CookCook</a:t>
            </a:r>
            <a:r>
              <a:rPr lang="en-US" altLang="ko-KR" sz="2500" b="1" spc="-1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ndoll 고딕Neo1 05 Medium" panose="020B0600000101010101" pitchFamily="34" charset="-127"/>
                <a:ea typeface="Sandoll 고딕Neo1 05 Medium" panose="020B0600000101010101" pitchFamily="34" charset="-127"/>
                <a:cs typeface="+mj-cs"/>
              </a:rPr>
              <a:t/>
            </a:r>
            <a:br>
              <a:rPr lang="en-US" altLang="ko-KR" sz="2500" b="1" spc="-1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ndoll 고딕Neo1 05 Medium" panose="020B0600000101010101" pitchFamily="34" charset="-127"/>
                <a:ea typeface="Sandoll 고딕Neo1 05 Medium" panose="020B0600000101010101" pitchFamily="34" charset="-127"/>
                <a:cs typeface="+mj-cs"/>
              </a:rPr>
            </a:br>
            <a:r>
              <a:rPr lang="en-US" altLang="ko-KR" sz="2500" b="1" spc="-10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ndoll 고딕Neo1 05 Medium" panose="020B0600000101010101" pitchFamily="34" charset="-127"/>
                <a:ea typeface="Sandoll 고딕Neo1 05 Medium" panose="020B0600000101010101" pitchFamily="34" charset="-127"/>
                <a:cs typeface="+mj-cs"/>
              </a:rPr>
              <a:t>MainConfig</a:t>
            </a:r>
            <a:endParaRPr kumimoji="0" lang="ko-KR" altLang="en-US" sz="2500" b="1" i="0" u="none" strike="noStrike" kern="1200" cap="none" spc="-100" normalizeH="0" baseline="0" noProof="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Sandoll 고딕Neo1 05 Medium" panose="020B0600000101010101" pitchFamily="34" charset="-127"/>
              <a:ea typeface="Sandoll 고딕Neo1 05 Medium" panose="020B0600000101010101" pitchFamily="34" charset="-127"/>
              <a:cs typeface="+mj-cs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821135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텍스트 개체 틀 10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b="1" dirty="0"/>
              <a:t>main function</a:t>
            </a:r>
            <a:endParaRPr lang="ko-KR" altLang="en-US" b="1" dirty="0"/>
          </a:p>
        </p:txBody>
      </p:sp>
      <p:grpSp>
        <p:nvGrpSpPr>
          <p:cNvPr id="2" name="그룹 1"/>
          <p:cNvGrpSpPr/>
          <p:nvPr/>
        </p:nvGrpSpPr>
        <p:grpSpPr>
          <a:xfrm>
            <a:off x="250277" y="2760267"/>
            <a:ext cx="764504" cy="764505"/>
            <a:chOff x="476262" y="2522876"/>
            <a:chExt cx="764504" cy="764505"/>
          </a:xfrm>
        </p:grpSpPr>
        <p:sp>
          <p:nvSpPr>
            <p:cNvPr id="18" name="타원 17"/>
            <p:cNvSpPr/>
            <p:nvPr/>
          </p:nvSpPr>
          <p:spPr>
            <a:xfrm>
              <a:off x="476262" y="2522876"/>
              <a:ext cx="764504" cy="764505"/>
            </a:xfrm>
            <a:prstGeom prst="ellipse">
              <a:avLst/>
            </a:prstGeom>
            <a:solidFill>
              <a:srgbClr val="B151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b="1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40242" y="2726088"/>
              <a:ext cx="65259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 smtClean="0">
                  <a:solidFill>
                    <a:schemeClr val="bg1"/>
                  </a:solidFill>
                </a:rPr>
                <a:t>index</a:t>
              </a:r>
              <a:endParaRPr lang="ko-KR" altLang="en-US" sz="16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3302069" y="2817009"/>
            <a:ext cx="1089325" cy="530330"/>
            <a:chOff x="4467130" y="2703444"/>
            <a:chExt cx="1089325" cy="530330"/>
          </a:xfrm>
        </p:grpSpPr>
        <p:sp>
          <p:nvSpPr>
            <p:cNvPr id="20" name="직사각형 19"/>
            <p:cNvSpPr/>
            <p:nvPr/>
          </p:nvSpPr>
          <p:spPr>
            <a:xfrm>
              <a:off x="4467130" y="2703444"/>
              <a:ext cx="1089325" cy="53033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495869" y="2823720"/>
              <a:ext cx="106058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err="1" smtClean="0">
                  <a:solidFill>
                    <a:schemeClr val="bg1"/>
                  </a:solidFill>
                </a:rPr>
                <a:t>MainAction</a:t>
              </a:r>
              <a:endParaRPr lang="ko-KR" altLang="en-US" sz="1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2" name="모서리가 둥근 직사각형 21"/>
          <p:cNvSpPr/>
          <p:nvPr/>
        </p:nvSpPr>
        <p:spPr>
          <a:xfrm>
            <a:off x="1587451" y="3956348"/>
            <a:ext cx="1285731" cy="545149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CookCook</a:t>
            </a:r>
            <a:r>
              <a:rPr lang="en-US" altLang="ko-KR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US" altLang="ko-KR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altLang="ko-KR" sz="16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MainConfig</a:t>
            </a:r>
            <a:endParaRPr lang="ko-KR" altLang="en-US" sz="1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1751163" y="5026774"/>
            <a:ext cx="2640231" cy="1330540"/>
            <a:chOff x="250277" y="4824076"/>
            <a:chExt cx="2640231" cy="1330540"/>
          </a:xfrm>
        </p:grpSpPr>
        <p:sp>
          <p:nvSpPr>
            <p:cNvPr id="26" name="타원 25"/>
            <p:cNvSpPr/>
            <p:nvPr/>
          </p:nvSpPr>
          <p:spPr>
            <a:xfrm>
              <a:off x="334744" y="5282255"/>
              <a:ext cx="764504" cy="764505"/>
            </a:xfrm>
            <a:prstGeom prst="ellipse">
              <a:avLst/>
            </a:prstGeom>
            <a:solidFill>
              <a:srgbClr val="B151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 smtClean="0"/>
                <a:t>top</a:t>
              </a:r>
              <a:endParaRPr lang="ko-KR" altLang="en-US" sz="1600" b="1" dirty="0"/>
            </a:p>
          </p:txBody>
        </p:sp>
        <p:grpSp>
          <p:nvGrpSpPr>
            <p:cNvPr id="32" name="그룹 31"/>
            <p:cNvGrpSpPr/>
            <p:nvPr/>
          </p:nvGrpSpPr>
          <p:grpSpPr>
            <a:xfrm>
              <a:off x="2015214" y="5275655"/>
              <a:ext cx="875294" cy="764505"/>
              <a:chOff x="1944878" y="5282253"/>
              <a:chExt cx="875294" cy="764505"/>
            </a:xfrm>
          </p:grpSpPr>
          <p:sp>
            <p:nvSpPr>
              <p:cNvPr id="27" name="타원 26"/>
              <p:cNvSpPr/>
              <p:nvPr/>
            </p:nvSpPr>
            <p:spPr>
              <a:xfrm>
                <a:off x="1956313" y="5282253"/>
                <a:ext cx="764504" cy="764505"/>
              </a:xfrm>
              <a:prstGeom prst="ellipse">
                <a:avLst/>
              </a:prstGeom>
              <a:solidFill>
                <a:srgbClr val="B1510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1944878" y="5495228"/>
                <a:ext cx="87529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b="1" dirty="0" smtClean="0">
                    <a:solidFill>
                      <a:schemeClr val="bg1"/>
                    </a:solidFill>
                  </a:rPr>
                  <a:t>bottom</a:t>
                </a:r>
                <a:endParaRPr lang="ko-KR" altLang="en-US" sz="1600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29" name="모서리가 둥근 직사각형 28"/>
            <p:cNvSpPr/>
            <p:nvPr/>
          </p:nvSpPr>
          <p:spPr>
            <a:xfrm>
              <a:off x="250277" y="5064370"/>
              <a:ext cx="2583456" cy="1090246"/>
            </a:xfrm>
            <a:prstGeom prst="roundRect">
              <a:avLst>
                <a:gd name="adj" fmla="val 6111"/>
              </a:avLst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 useBgFill="1">
          <p:nvSpPr>
            <p:cNvPr id="30" name="제목 4"/>
            <p:cNvSpPr txBox="1">
              <a:spLocks/>
            </p:cNvSpPr>
            <p:nvPr/>
          </p:nvSpPr>
          <p:spPr>
            <a:xfrm>
              <a:off x="1155077" y="4824076"/>
              <a:ext cx="1428801" cy="350318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2500" b="1" spc="-100" dirty="0" err="1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andoll 고딕Neo1 05 Medium" panose="020B0600000101010101" pitchFamily="34" charset="-127"/>
                  <a:ea typeface="Sandoll 고딕Neo1 05 Medium" panose="020B0600000101010101" pitchFamily="34" charset="-127"/>
                  <a:cs typeface="+mj-cs"/>
                </a:rPr>
                <a:t>Main.jsp</a:t>
              </a:r>
              <a:endParaRPr kumimoji="0" lang="ko-KR" altLang="en-US" sz="2500" b="1" i="0" u="none" strike="noStrike" kern="1200" cap="none" spc="-100" normalizeH="0" baseline="0" noProof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andoll 고딕Neo1 05 Medium" panose="020B0600000101010101" pitchFamily="34" charset="-127"/>
                <a:ea typeface="Sandoll 고딕Neo1 05 Medium" panose="020B0600000101010101" pitchFamily="34" charset="-127"/>
                <a:cs typeface="+mj-cs"/>
              </a:endParaRPr>
            </a:p>
          </p:txBody>
        </p:sp>
        <p:sp>
          <p:nvSpPr>
            <p:cNvPr id="25" name="타원 24"/>
            <p:cNvSpPr/>
            <p:nvPr/>
          </p:nvSpPr>
          <p:spPr>
            <a:xfrm>
              <a:off x="1166813" y="5282254"/>
              <a:ext cx="789500" cy="764505"/>
            </a:xfrm>
            <a:prstGeom prst="ellipse">
              <a:avLst/>
            </a:prstGeom>
            <a:solidFill>
              <a:srgbClr val="B151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b="1" dirty="0"/>
            </a:p>
          </p:txBody>
        </p:sp>
      </p:grpSp>
      <p:sp>
        <p:nvSpPr>
          <p:cNvPr id="39" name="제목 4"/>
          <p:cNvSpPr>
            <a:spLocks noGrp="1"/>
          </p:cNvSpPr>
          <p:nvPr>
            <p:ph type="title"/>
          </p:nvPr>
        </p:nvSpPr>
        <p:spPr>
          <a:xfrm>
            <a:off x="628650" y="1668474"/>
            <a:ext cx="7886700" cy="415342"/>
          </a:xfrm>
        </p:spPr>
        <p:txBody>
          <a:bodyPr/>
          <a:lstStyle/>
          <a:p>
            <a:r>
              <a:rPr lang="ko-KR" altLang="en-US" sz="2500" b="1" dirty="0" smtClean="0"/>
              <a:t>메인 화면</a:t>
            </a:r>
            <a:endParaRPr lang="ko-KR" altLang="en-US" sz="2500" b="1" dirty="0"/>
          </a:p>
        </p:txBody>
      </p:sp>
      <p:sp>
        <p:nvSpPr>
          <p:cNvPr id="40" name="오른쪽 화살표 39"/>
          <p:cNvSpPr/>
          <p:nvPr/>
        </p:nvSpPr>
        <p:spPr>
          <a:xfrm rot="2576237">
            <a:off x="953549" y="3435733"/>
            <a:ext cx="642729" cy="49231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오른쪽 화살표 40"/>
          <p:cNvSpPr/>
          <p:nvPr/>
        </p:nvSpPr>
        <p:spPr>
          <a:xfrm rot="18900000">
            <a:off x="2801203" y="3411172"/>
            <a:ext cx="642729" cy="49231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굽은 화살표 34"/>
          <p:cNvSpPr/>
          <p:nvPr/>
        </p:nvSpPr>
        <p:spPr>
          <a:xfrm rot="10800000">
            <a:off x="3136922" y="3500600"/>
            <a:ext cx="1115976" cy="975892"/>
          </a:xfrm>
          <a:prstGeom prst="bentArrow">
            <a:avLst>
              <a:gd name="adj1" fmla="val 25000"/>
              <a:gd name="adj2" fmla="val 22583"/>
              <a:gd name="adj3" fmla="val 25000"/>
              <a:gd name="adj4" fmla="val 4375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5" name="오른쪽 화살표 44"/>
          <p:cNvSpPr/>
          <p:nvPr/>
        </p:nvSpPr>
        <p:spPr>
          <a:xfrm rot="5400000">
            <a:off x="1768355" y="4643486"/>
            <a:ext cx="642729" cy="49231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" name="그룹 4"/>
          <p:cNvGrpSpPr/>
          <p:nvPr/>
        </p:nvGrpSpPr>
        <p:grpSpPr>
          <a:xfrm>
            <a:off x="4826657" y="2444294"/>
            <a:ext cx="3974439" cy="3876387"/>
            <a:chOff x="4721153" y="2435502"/>
            <a:chExt cx="3974439" cy="3876387"/>
          </a:xfrm>
        </p:grpSpPr>
        <p:grpSp>
          <p:nvGrpSpPr>
            <p:cNvPr id="46" name="그룹 45"/>
            <p:cNvGrpSpPr/>
            <p:nvPr/>
          </p:nvGrpSpPr>
          <p:grpSpPr>
            <a:xfrm>
              <a:off x="4721153" y="2435502"/>
              <a:ext cx="3974439" cy="3876387"/>
              <a:chOff x="4689495" y="2875396"/>
              <a:chExt cx="3566179" cy="1485589"/>
            </a:xfrm>
          </p:grpSpPr>
          <p:sp>
            <p:nvSpPr>
              <p:cNvPr id="47" name="모서리가 둥근 직사각형 46"/>
              <p:cNvSpPr/>
              <p:nvPr/>
            </p:nvSpPr>
            <p:spPr>
              <a:xfrm>
                <a:off x="4689495" y="2999859"/>
                <a:ext cx="3566179" cy="1361126"/>
              </a:xfrm>
              <a:prstGeom prst="roundRect">
                <a:avLst>
                  <a:gd name="adj" fmla="val 6111"/>
                </a:avLst>
              </a:prstGeom>
              <a:noFill/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 useBgFill="1">
            <p:nvSpPr>
              <p:cNvPr id="48" name="제목 4"/>
              <p:cNvSpPr txBox="1">
                <a:spLocks/>
              </p:cNvSpPr>
              <p:nvPr/>
            </p:nvSpPr>
            <p:spPr>
              <a:xfrm>
                <a:off x="6559503" y="2875396"/>
                <a:ext cx="1412159" cy="17768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ko-KR" sz="2500" b="1" spc="-100" noProof="0" dirty="0" err="1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andoll 고딕Neo1 05 Medium" panose="020B0600000101010101" pitchFamily="34" charset="-127"/>
                    <a:ea typeface="Sandoll 고딕Neo1 05 Medium" panose="020B0600000101010101" pitchFamily="34" charset="-127"/>
                    <a:cs typeface="+mj-cs"/>
                  </a:rPr>
                  <a:t>Main.jsp</a:t>
                </a:r>
                <a:endParaRPr kumimoji="0" lang="ko-KR" altLang="en-US" sz="2500" b="1" i="0" u="none" strike="noStrike" kern="1200" cap="none" spc="-100" normalizeH="0" baseline="0" noProof="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Sandoll 고딕Neo1 05 Medium" panose="020B0600000101010101" pitchFamily="34" charset="-127"/>
                  <a:ea typeface="Sandoll 고딕Neo1 05 Medium" panose="020B0600000101010101" pitchFamily="34" charset="-127"/>
                  <a:cs typeface="+mj-cs"/>
                </a:endParaRPr>
              </a:p>
            </p:txBody>
          </p:sp>
        </p:grpSp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852073" y="2871081"/>
              <a:ext cx="3703001" cy="3313584"/>
            </a:xfrm>
            <a:prstGeom prst="rect">
              <a:avLst/>
            </a:prstGeom>
          </p:spPr>
        </p:pic>
      </p:grpSp>
      <p:sp>
        <p:nvSpPr>
          <p:cNvPr id="49" name="TextBox 48"/>
          <p:cNvSpPr txBox="1"/>
          <p:nvPr/>
        </p:nvSpPr>
        <p:spPr>
          <a:xfrm>
            <a:off x="2503418" y="5697926"/>
            <a:ext cx="10900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</a:rPr>
              <a:t>${Content</a:t>
            </a:r>
            <a:r>
              <a:rPr lang="en-US" altLang="ko-KR" sz="1600" b="1" dirty="0" smtClean="0">
                <a:solidFill>
                  <a:schemeClr val="bg1"/>
                </a:solidFill>
              </a:rPr>
              <a:t>}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grpSp>
        <p:nvGrpSpPr>
          <p:cNvPr id="42" name="그룹 41"/>
          <p:cNvGrpSpPr/>
          <p:nvPr/>
        </p:nvGrpSpPr>
        <p:grpSpPr>
          <a:xfrm>
            <a:off x="3553504" y="3763368"/>
            <a:ext cx="1001981" cy="764505"/>
            <a:chOff x="1583673" y="5302036"/>
            <a:chExt cx="1001981" cy="764505"/>
          </a:xfrm>
        </p:grpSpPr>
        <p:sp>
          <p:nvSpPr>
            <p:cNvPr id="43" name="타원 42"/>
            <p:cNvSpPr/>
            <p:nvPr/>
          </p:nvSpPr>
          <p:spPr>
            <a:xfrm>
              <a:off x="1690230" y="5302036"/>
              <a:ext cx="764504" cy="764505"/>
            </a:xfrm>
            <a:prstGeom prst="ellipse">
              <a:avLst/>
            </a:prstGeom>
            <a:solidFill>
              <a:srgbClr val="B151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/>
              </a:r>
              <a:br>
                <a:rPr lang="en-US" altLang="ko-KR" dirty="0" smtClean="0"/>
              </a:br>
              <a:endParaRPr lang="ko-KR" altLang="en-US" dirty="0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1583673" y="5349763"/>
              <a:ext cx="100198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 smtClean="0">
                  <a:solidFill>
                    <a:schemeClr val="bg1"/>
                  </a:solidFill>
                </a:rPr>
                <a:t>main</a:t>
              </a:r>
              <a:br>
                <a:rPr lang="en-US" altLang="ko-KR" sz="1600" b="1" dirty="0" smtClean="0">
                  <a:solidFill>
                    <a:schemeClr val="bg1"/>
                  </a:solidFill>
                </a:rPr>
              </a:br>
              <a:r>
                <a:rPr lang="en-US" altLang="ko-KR" sz="1600" b="1" dirty="0" smtClean="0">
                  <a:solidFill>
                    <a:schemeClr val="bg1"/>
                  </a:solidFill>
                </a:rPr>
                <a:t>contents</a:t>
              </a:r>
              <a:endParaRPr lang="ko-KR" altLang="en-US" sz="16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33" name="TextBox 32"/>
          <p:cNvSpPr txBox="1"/>
          <p:nvPr/>
        </p:nvSpPr>
        <p:spPr>
          <a:xfrm rot="2635010">
            <a:off x="944683" y="3466849"/>
            <a:ext cx="622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atin typeface="Sandoll 고딕Neo2 04 Medium"/>
              </a:rPr>
              <a:t>GET</a:t>
            </a:r>
            <a:endParaRPr lang="ko-KR" altLang="en-US" b="1" dirty="0">
              <a:latin typeface="Sandoll 고딕Neo2 04 Medium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181263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1.85185E-6 L -0.10677 0.25324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347" y="126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/>
          <a:srcRect t="11632" b="5273"/>
          <a:stretch>
            <a:fillRect/>
          </a:stretch>
        </p:blipFill>
        <p:spPr bwMode="auto">
          <a:xfrm>
            <a:off x="0" y="2082800"/>
            <a:ext cx="9144000" cy="44497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텍스트 개체 틀 9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b="1" dirty="0" smtClean="0"/>
              <a:t>main function</a:t>
            </a:r>
            <a:endParaRPr lang="ko-KR" altLang="en-US" b="1" dirty="0"/>
          </a:p>
        </p:txBody>
      </p:sp>
      <p:sp>
        <p:nvSpPr>
          <p:cNvPr id="3" name="제목 4"/>
          <p:cNvSpPr txBox="1">
            <a:spLocks/>
          </p:cNvSpPr>
          <p:nvPr/>
        </p:nvSpPr>
        <p:spPr>
          <a:xfrm>
            <a:off x="628650" y="1668474"/>
            <a:ext cx="7886700" cy="415342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500" b="1" dirty="0" smtClean="0">
                <a:solidFill>
                  <a:schemeClr val="bg1"/>
                </a:solidFill>
              </a:rPr>
              <a:t>재료로 검색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  <p:sp>
        <p:nvSpPr>
          <p:cNvPr id="6" name="제목 4"/>
          <p:cNvSpPr txBox="1">
            <a:spLocks/>
          </p:cNvSpPr>
          <p:nvPr/>
        </p:nvSpPr>
        <p:spPr>
          <a:xfrm>
            <a:off x="6228521" y="4770585"/>
            <a:ext cx="2981739" cy="415342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5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main_contents.jsp</a:t>
            </a:r>
            <a:endParaRPr lang="ko-KR" altLang="en-US" sz="25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596230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텍스트 개체 틀 10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b="1" dirty="0"/>
              <a:t>main function</a:t>
            </a:r>
            <a:endParaRPr lang="ko-KR" altLang="en-US" b="1" dirty="0"/>
          </a:p>
        </p:txBody>
      </p:sp>
      <p:grpSp>
        <p:nvGrpSpPr>
          <p:cNvPr id="2" name="그룹 2"/>
          <p:cNvGrpSpPr/>
          <p:nvPr/>
        </p:nvGrpSpPr>
        <p:grpSpPr>
          <a:xfrm>
            <a:off x="106016" y="2230565"/>
            <a:ext cx="2040837" cy="1001762"/>
            <a:chOff x="346432" y="2283574"/>
            <a:chExt cx="2710639" cy="1330540"/>
          </a:xfrm>
        </p:grpSpPr>
        <p:grpSp>
          <p:nvGrpSpPr>
            <p:cNvPr id="3" name="그룹 3"/>
            <p:cNvGrpSpPr/>
            <p:nvPr/>
          </p:nvGrpSpPr>
          <p:grpSpPr>
            <a:xfrm>
              <a:off x="346432" y="2283574"/>
              <a:ext cx="2710639" cy="1330540"/>
              <a:chOff x="250277" y="4824076"/>
              <a:chExt cx="2710639" cy="1330540"/>
            </a:xfrm>
          </p:grpSpPr>
          <p:sp>
            <p:nvSpPr>
              <p:cNvPr id="6" name="타원 5"/>
              <p:cNvSpPr/>
              <p:nvPr/>
            </p:nvSpPr>
            <p:spPr>
              <a:xfrm>
                <a:off x="334744" y="5282255"/>
                <a:ext cx="764504" cy="764505"/>
              </a:xfrm>
              <a:prstGeom prst="ellipse">
                <a:avLst/>
              </a:prstGeom>
              <a:solidFill>
                <a:srgbClr val="B1510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b="1" dirty="0" smtClean="0"/>
                  <a:t>top</a:t>
                </a:r>
                <a:endParaRPr lang="ko-KR" altLang="en-US" sz="1200" b="1" dirty="0"/>
              </a:p>
            </p:txBody>
          </p:sp>
          <p:grpSp>
            <p:nvGrpSpPr>
              <p:cNvPr id="4" name="그룹 31"/>
              <p:cNvGrpSpPr/>
              <p:nvPr/>
            </p:nvGrpSpPr>
            <p:grpSpPr>
              <a:xfrm>
                <a:off x="1980011" y="5275655"/>
                <a:ext cx="980905" cy="764505"/>
                <a:chOff x="1909675" y="5282253"/>
                <a:chExt cx="980905" cy="764505"/>
              </a:xfrm>
            </p:grpSpPr>
            <p:sp>
              <p:nvSpPr>
                <p:cNvPr id="12" name="타원 11"/>
                <p:cNvSpPr/>
                <p:nvPr/>
              </p:nvSpPr>
              <p:spPr>
                <a:xfrm>
                  <a:off x="1956313" y="5282253"/>
                  <a:ext cx="764504" cy="764505"/>
                </a:xfrm>
                <a:prstGeom prst="ellipse">
                  <a:avLst/>
                </a:prstGeom>
                <a:solidFill>
                  <a:srgbClr val="B1510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TextBox 12"/>
                <p:cNvSpPr txBox="1"/>
                <p:nvPr/>
              </p:nvSpPr>
              <p:spPr>
                <a:xfrm>
                  <a:off x="1909675" y="5442425"/>
                  <a:ext cx="980905" cy="38835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300" b="1" dirty="0" smtClean="0">
                      <a:solidFill>
                        <a:schemeClr val="bg1"/>
                      </a:solidFill>
                    </a:rPr>
                    <a:t>bottom</a:t>
                  </a:r>
                  <a:endParaRPr lang="ko-KR" altLang="en-US" sz="1300" b="1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8" name="모서리가 둥근 직사각형 7"/>
              <p:cNvSpPr/>
              <p:nvPr/>
            </p:nvSpPr>
            <p:spPr>
              <a:xfrm>
                <a:off x="250277" y="5064370"/>
                <a:ext cx="2583456" cy="1090246"/>
              </a:xfrm>
              <a:prstGeom prst="roundRect">
                <a:avLst>
                  <a:gd name="adj" fmla="val 6111"/>
                </a:avLst>
              </a:prstGeom>
              <a:noFill/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 useBgFill="1">
            <p:nvSpPr>
              <p:cNvPr id="9" name="제목 4"/>
              <p:cNvSpPr txBox="1">
                <a:spLocks/>
              </p:cNvSpPr>
              <p:nvPr/>
            </p:nvSpPr>
            <p:spPr>
              <a:xfrm>
                <a:off x="989544" y="4824076"/>
                <a:ext cx="1594335" cy="328852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ko-KR" sz="2000" b="1" spc="-100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andoll 고딕Neo1 05 Medium" panose="020B0600000101010101" pitchFamily="34" charset="-127"/>
                    <a:ea typeface="Sandoll 고딕Neo1 05 Medium" panose="020B0600000101010101" pitchFamily="34" charset="-127"/>
                    <a:cs typeface="+mj-cs"/>
                  </a:rPr>
                  <a:t>Main.jsp</a:t>
                </a:r>
                <a:endParaRPr kumimoji="0" lang="ko-KR" altLang="en-US" sz="2000" b="1" i="0" u="none" strike="noStrike" kern="1200" cap="none" spc="-100" normalizeH="0" baseline="0" noProof="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Sandoll 고딕Neo1 05 Medium" panose="020B0600000101010101" pitchFamily="34" charset="-127"/>
                  <a:ea typeface="Sandoll 고딕Neo1 05 Medium" panose="020B0600000101010101" pitchFamily="34" charset="-127"/>
                  <a:cs typeface="+mj-cs"/>
                </a:endParaRPr>
              </a:p>
            </p:txBody>
          </p:sp>
          <p:sp>
            <p:nvSpPr>
              <p:cNvPr id="10" name="타원 9"/>
              <p:cNvSpPr/>
              <p:nvPr/>
            </p:nvSpPr>
            <p:spPr>
              <a:xfrm>
                <a:off x="1166813" y="5282254"/>
                <a:ext cx="789500" cy="76450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b="1" dirty="0"/>
              </a:p>
            </p:txBody>
          </p:sp>
        </p:grpSp>
        <p:sp>
          <p:nvSpPr>
            <p:cNvPr id="5" name="TextBox 4"/>
            <p:cNvSpPr txBox="1"/>
            <p:nvPr/>
          </p:nvSpPr>
          <p:spPr>
            <a:xfrm>
              <a:off x="1119657" y="2768728"/>
              <a:ext cx="1057336" cy="6540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300" b="1" dirty="0" smtClean="0">
                  <a:solidFill>
                    <a:schemeClr val="bg1"/>
                  </a:solidFill>
                </a:rPr>
                <a:t>main</a:t>
              </a:r>
              <a:br>
                <a:rPr lang="en-US" altLang="ko-KR" sz="1300" b="1" dirty="0" smtClean="0">
                  <a:solidFill>
                    <a:schemeClr val="bg1"/>
                  </a:solidFill>
                </a:rPr>
              </a:br>
              <a:r>
                <a:rPr lang="en-US" altLang="ko-KR" sz="1300" b="1" dirty="0" smtClean="0">
                  <a:solidFill>
                    <a:schemeClr val="bg1"/>
                  </a:solidFill>
                </a:rPr>
                <a:t>contents</a:t>
              </a:r>
              <a:endParaRPr lang="ko-KR" altLang="en-US" sz="13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8" name="제목 4"/>
          <p:cNvSpPr txBox="1">
            <a:spLocks/>
          </p:cNvSpPr>
          <p:nvPr/>
        </p:nvSpPr>
        <p:spPr>
          <a:xfrm>
            <a:off x="628650" y="1668474"/>
            <a:ext cx="7886700" cy="415342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500" b="1" dirty="0" smtClean="0">
                <a:solidFill>
                  <a:schemeClr val="bg1"/>
                </a:solidFill>
              </a:rPr>
              <a:t>재료로 검색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4704522" y="2581742"/>
            <a:ext cx="4386470" cy="2891403"/>
            <a:chOff x="4704522" y="2263694"/>
            <a:chExt cx="4386470" cy="2891403"/>
          </a:xfrm>
        </p:grpSpPr>
        <p:grpSp>
          <p:nvGrpSpPr>
            <p:cNvPr id="18" name="그룹 17"/>
            <p:cNvGrpSpPr/>
            <p:nvPr/>
          </p:nvGrpSpPr>
          <p:grpSpPr>
            <a:xfrm>
              <a:off x="4704522" y="2263694"/>
              <a:ext cx="4386470" cy="2891403"/>
              <a:chOff x="4757530" y="1945646"/>
              <a:chExt cx="4386470" cy="2891403"/>
            </a:xfrm>
          </p:grpSpPr>
          <p:sp>
            <p:nvSpPr>
              <p:cNvPr id="19" name="모서리가 둥근 직사각형 18"/>
              <p:cNvSpPr/>
              <p:nvPr/>
            </p:nvSpPr>
            <p:spPr>
              <a:xfrm>
                <a:off x="4757530" y="2120353"/>
                <a:ext cx="4386470" cy="2716696"/>
              </a:xfrm>
              <a:prstGeom prst="roundRect">
                <a:avLst>
                  <a:gd name="adj" fmla="val 6111"/>
                </a:avLst>
              </a:prstGeom>
              <a:noFill/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 useBgFill="1">
            <p:nvSpPr>
              <p:cNvPr id="20" name="제목 4"/>
              <p:cNvSpPr txBox="1">
                <a:spLocks/>
              </p:cNvSpPr>
              <p:nvPr/>
            </p:nvSpPr>
            <p:spPr>
              <a:xfrm>
                <a:off x="6069495" y="1945646"/>
                <a:ext cx="2716696" cy="25422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ko-KR" sz="2500" b="1" spc="-100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andoll 고딕Neo1 05 Medium" panose="020B0600000101010101" pitchFamily="34" charset="-127"/>
                    <a:ea typeface="Sandoll 고딕Neo1 05 Medium" panose="020B0600000101010101" pitchFamily="34" charset="-127"/>
                    <a:cs typeface="+mj-cs"/>
                  </a:rPr>
                  <a:t>main_contents.jsp</a:t>
                </a:r>
                <a:endParaRPr kumimoji="0" lang="ko-KR" altLang="en-US" sz="2500" b="1" i="0" u="none" strike="noStrike" kern="1200" cap="none" spc="-100" normalizeH="0" baseline="0" noProof="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Sandoll 고딕Neo1 05 Medium" panose="020B0600000101010101" pitchFamily="34" charset="-127"/>
                  <a:ea typeface="Sandoll 고딕Neo1 05 Medium" panose="020B0600000101010101" pitchFamily="34" charset="-127"/>
                  <a:cs typeface="+mj-cs"/>
                </a:endParaRPr>
              </a:p>
            </p:txBody>
          </p:sp>
        </p:grpSp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4765292" y="2620621"/>
              <a:ext cx="4250153" cy="24549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24" name="모서리가 둥근 직사각형 23"/>
          <p:cNvSpPr/>
          <p:nvPr/>
        </p:nvSpPr>
        <p:spPr>
          <a:xfrm>
            <a:off x="371072" y="4075609"/>
            <a:ext cx="1285731" cy="545149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CookCook</a:t>
            </a:r>
            <a:r>
              <a:rPr lang="en-US" altLang="ko-KR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US" altLang="ko-KR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altLang="ko-KR" sz="16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MainConfig</a:t>
            </a:r>
            <a:endParaRPr lang="ko-KR" alt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6" name="오른쪽 화살표 25"/>
          <p:cNvSpPr/>
          <p:nvPr/>
        </p:nvSpPr>
        <p:spPr>
          <a:xfrm rot="5400000">
            <a:off x="350263" y="3406443"/>
            <a:ext cx="725621" cy="49231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1812965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main_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87963"/>
            <a:ext cx="9144000" cy="4434673"/>
          </a:xfrm>
          <a:prstGeom prst="rect">
            <a:avLst/>
          </a:prstGeom>
        </p:spPr>
      </p:pic>
      <p:sp>
        <p:nvSpPr>
          <p:cNvPr id="10" name="텍스트 개체 틀 9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b="1" dirty="0" smtClean="0"/>
              <a:t>main function</a:t>
            </a:r>
            <a:endParaRPr lang="ko-KR" altLang="en-US" b="1" dirty="0"/>
          </a:p>
        </p:txBody>
      </p:sp>
      <p:sp>
        <p:nvSpPr>
          <p:cNvPr id="3" name="제목 4"/>
          <p:cNvSpPr txBox="1">
            <a:spLocks/>
          </p:cNvSpPr>
          <p:nvPr/>
        </p:nvSpPr>
        <p:spPr>
          <a:xfrm>
            <a:off x="628650" y="1668474"/>
            <a:ext cx="7886700" cy="415342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500" b="1" dirty="0" smtClean="0">
                <a:solidFill>
                  <a:schemeClr val="bg1"/>
                </a:solidFill>
              </a:rPr>
              <a:t>재료로 검색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  <p:sp>
        <p:nvSpPr>
          <p:cNvPr id="17" name="제목 4"/>
          <p:cNvSpPr txBox="1">
            <a:spLocks/>
          </p:cNvSpPr>
          <p:nvPr/>
        </p:nvSpPr>
        <p:spPr>
          <a:xfrm>
            <a:off x="7301934" y="4681685"/>
            <a:ext cx="1325218" cy="415342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5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top.jsp</a:t>
            </a:r>
            <a:endParaRPr lang="ko-KR" altLang="en-US" sz="25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596230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텍스트 개체 틀 10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b="1" dirty="0"/>
              <a:t>main function</a:t>
            </a:r>
            <a:endParaRPr lang="ko-KR" altLang="en-US" b="1" dirty="0"/>
          </a:p>
        </p:txBody>
      </p:sp>
      <p:grpSp>
        <p:nvGrpSpPr>
          <p:cNvPr id="3" name="그룹 2"/>
          <p:cNvGrpSpPr/>
          <p:nvPr/>
        </p:nvGrpSpPr>
        <p:grpSpPr>
          <a:xfrm>
            <a:off x="106016" y="2230565"/>
            <a:ext cx="2040837" cy="1001762"/>
            <a:chOff x="346432" y="2283574"/>
            <a:chExt cx="2710639" cy="1330540"/>
          </a:xfrm>
        </p:grpSpPr>
        <p:grpSp>
          <p:nvGrpSpPr>
            <p:cNvPr id="4" name="그룹 3"/>
            <p:cNvGrpSpPr/>
            <p:nvPr/>
          </p:nvGrpSpPr>
          <p:grpSpPr>
            <a:xfrm>
              <a:off x="346432" y="2283574"/>
              <a:ext cx="2710639" cy="1330540"/>
              <a:chOff x="250277" y="4824076"/>
              <a:chExt cx="2710639" cy="1330540"/>
            </a:xfrm>
          </p:grpSpPr>
          <p:sp>
            <p:nvSpPr>
              <p:cNvPr id="6" name="타원 5"/>
              <p:cNvSpPr/>
              <p:nvPr/>
            </p:nvSpPr>
            <p:spPr>
              <a:xfrm>
                <a:off x="334744" y="5282255"/>
                <a:ext cx="764504" cy="76450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b="1" dirty="0" smtClean="0"/>
                  <a:t>top</a:t>
                </a:r>
                <a:endParaRPr lang="ko-KR" altLang="en-US" sz="1200" b="1" dirty="0"/>
              </a:p>
            </p:txBody>
          </p:sp>
          <p:grpSp>
            <p:nvGrpSpPr>
              <p:cNvPr id="7" name="그룹 31"/>
              <p:cNvGrpSpPr/>
              <p:nvPr/>
            </p:nvGrpSpPr>
            <p:grpSpPr>
              <a:xfrm>
                <a:off x="1980011" y="5275655"/>
                <a:ext cx="980905" cy="764505"/>
                <a:chOff x="1909675" y="5282253"/>
                <a:chExt cx="980905" cy="764505"/>
              </a:xfrm>
            </p:grpSpPr>
            <p:sp>
              <p:nvSpPr>
                <p:cNvPr id="12" name="타원 11"/>
                <p:cNvSpPr/>
                <p:nvPr/>
              </p:nvSpPr>
              <p:spPr>
                <a:xfrm>
                  <a:off x="1956313" y="5282253"/>
                  <a:ext cx="764504" cy="764505"/>
                </a:xfrm>
                <a:prstGeom prst="ellipse">
                  <a:avLst/>
                </a:prstGeom>
                <a:solidFill>
                  <a:srgbClr val="B1510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TextBox 12"/>
                <p:cNvSpPr txBox="1"/>
                <p:nvPr/>
              </p:nvSpPr>
              <p:spPr>
                <a:xfrm>
                  <a:off x="1909675" y="5442425"/>
                  <a:ext cx="980905" cy="38835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300" b="1" dirty="0" smtClean="0">
                      <a:solidFill>
                        <a:schemeClr val="bg1"/>
                      </a:solidFill>
                    </a:rPr>
                    <a:t>bottom</a:t>
                  </a:r>
                  <a:endParaRPr lang="ko-KR" altLang="en-US" sz="1300" b="1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8" name="모서리가 둥근 직사각형 7"/>
              <p:cNvSpPr/>
              <p:nvPr/>
            </p:nvSpPr>
            <p:spPr>
              <a:xfrm>
                <a:off x="250277" y="5064370"/>
                <a:ext cx="2583456" cy="1090246"/>
              </a:xfrm>
              <a:prstGeom prst="roundRect">
                <a:avLst>
                  <a:gd name="adj" fmla="val 6111"/>
                </a:avLst>
              </a:prstGeom>
              <a:noFill/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 useBgFill="1">
            <p:nvSpPr>
              <p:cNvPr id="9" name="제목 4"/>
              <p:cNvSpPr txBox="1">
                <a:spLocks/>
              </p:cNvSpPr>
              <p:nvPr/>
            </p:nvSpPr>
            <p:spPr>
              <a:xfrm>
                <a:off x="989544" y="4824076"/>
                <a:ext cx="1594335" cy="328852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ko-KR" sz="2000" b="1" spc="-100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andoll 고딕Neo1 05 Medium" panose="020B0600000101010101" pitchFamily="34" charset="-127"/>
                    <a:ea typeface="Sandoll 고딕Neo1 05 Medium" panose="020B0600000101010101" pitchFamily="34" charset="-127"/>
                    <a:cs typeface="+mj-cs"/>
                  </a:rPr>
                  <a:t>Main.jsp</a:t>
                </a:r>
                <a:endParaRPr kumimoji="0" lang="ko-KR" altLang="en-US" sz="2000" b="1" i="0" u="none" strike="noStrike" kern="1200" cap="none" spc="-100" normalizeH="0" baseline="0" noProof="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Sandoll 고딕Neo1 05 Medium" panose="020B0600000101010101" pitchFamily="34" charset="-127"/>
                  <a:ea typeface="Sandoll 고딕Neo1 05 Medium" panose="020B0600000101010101" pitchFamily="34" charset="-127"/>
                  <a:cs typeface="+mj-cs"/>
                </a:endParaRPr>
              </a:p>
            </p:txBody>
          </p:sp>
          <p:sp>
            <p:nvSpPr>
              <p:cNvPr id="10" name="타원 9"/>
              <p:cNvSpPr/>
              <p:nvPr/>
            </p:nvSpPr>
            <p:spPr>
              <a:xfrm>
                <a:off x="1166813" y="5282254"/>
                <a:ext cx="789500" cy="764505"/>
              </a:xfrm>
              <a:prstGeom prst="ellipse">
                <a:avLst/>
              </a:prstGeom>
              <a:solidFill>
                <a:srgbClr val="B1510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b="1" dirty="0"/>
              </a:p>
            </p:txBody>
          </p:sp>
        </p:grpSp>
        <p:sp>
          <p:nvSpPr>
            <p:cNvPr id="5" name="TextBox 4"/>
            <p:cNvSpPr txBox="1"/>
            <p:nvPr/>
          </p:nvSpPr>
          <p:spPr>
            <a:xfrm>
              <a:off x="1119657" y="2768728"/>
              <a:ext cx="1057336" cy="6540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300" b="1" dirty="0" smtClean="0">
                  <a:solidFill>
                    <a:schemeClr val="bg1"/>
                  </a:solidFill>
                </a:rPr>
                <a:t>main</a:t>
              </a:r>
              <a:br>
                <a:rPr lang="en-US" altLang="ko-KR" sz="1300" b="1" dirty="0" smtClean="0">
                  <a:solidFill>
                    <a:schemeClr val="bg1"/>
                  </a:solidFill>
                </a:rPr>
              </a:br>
              <a:r>
                <a:rPr lang="en-US" altLang="ko-KR" sz="1300" b="1" dirty="0" smtClean="0">
                  <a:solidFill>
                    <a:schemeClr val="bg1"/>
                  </a:solidFill>
                </a:rPr>
                <a:t>contents</a:t>
              </a:r>
              <a:endParaRPr lang="ko-KR" altLang="en-US" sz="13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8" name="제목 4"/>
          <p:cNvSpPr txBox="1">
            <a:spLocks/>
          </p:cNvSpPr>
          <p:nvPr/>
        </p:nvSpPr>
        <p:spPr>
          <a:xfrm>
            <a:off x="628650" y="1668474"/>
            <a:ext cx="7886700" cy="415342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500" b="1" dirty="0" smtClean="0">
                <a:solidFill>
                  <a:schemeClr val="bg1"/>
                </a:solidFill>
              </a:rPr>
              <a:t>재료로 검색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  <p:grpSp>
        <p:nvGrpSpPr>
          <p:cNvPr id="48" name="그룹 47"/>
          <p:cNvGrpSpPr/>
          <p:nvPr/>
        </p:nvGrpSpPr>
        <p:grpSpPr>
          <a:xfrm>
            <a:off x="4757530" y="2833529"/>
            <a:ext cx="4386470" cy="2016760"/>
            <a:chOff x="4704522" y="2568491"/>
            <a:chExt cx="4386470" cy="2016760"/>
          </a:xfrm>
        </p:grpSpPr>
        <p:grpSp>
          <p:nvGrpSpPr>
            <p:cNvPr id="46" name="그룹 45"/>
            <p:cNvGrpSpPr/>
            <p:nvPr/>
          </p:nvGrpSpPr>
          <p:grpSpPr>
            <a:xfrm>
              <a:off x="4704522" y="2568491"/>
              <a:ext cx="4386470" cy="2016760"/>
              <a:chOff x="4757530" y="2250443"/>
              <a:chExt cx="4386470" cy="2016760"/>
            </a:xfrm>
          </p:grpSpPr>
          <p:sp>
            <p:nvSpPr>
              <p:cNvPr id="44" name="모서리가 둥근 직사각형 43"/>
              <p:cNvSpPr/>
              <p:nvPr/>
            </p:nvSpPr>
            <p:spPr>
              <a:xfrm>
                <a:off x="4757530" y="2425148"/>
                <a:ext cx="4386470" cy="1842055"/>
              </a:xfrm>
              <a:prstGeom prst="roundRect">
                <a:avLst>
                  <a:gd name="adj" fmla="val 6111"/>
                </a:avLst>
              </a:prstGeom>
              <a:noFill/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 useBgFill="1">
            <p:nvSpPr>
              <p:cNvPr id="45" name="제목 4"/>
              <p:cNvSpPr txBox="1">
                <a:spLocks/>
              </p:cNvSpPr>
              <p:nvPr/>
            </p:nvSpPr>
            <p:spPr>
              <a:xfrm>
                <a:off x="7136296" y="2250443"/>
                <a:ext cx="1200373" cy="247592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ko-KR" sz="2500" b="1" spc="-100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andoll 고딕Neo1 05 Medium" panose="020B0600000101010101" pitchFamily="34" charset="-127"/>
                    <a:ea typeface="Sandoll 고딕Neo1 05 Medium" panose="020B0600000101010101" pitchFamily="34" charset="-127"/>
                    <a:cs typeface="+mj-cs"/>
                  </a:rPr>
                  <a:t>top.jsp</a:t>
                </a:r>
                <a:endParaRPr kumimoji="0" lang="ko-KR" altLang="en-US" sz="2500" b="1" i="0" u="none" strike="noStrike" kern="1200" cap="none" spc="-100" normalizeH="0" baseline="0" noProof="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Sandoll 고딕Neo1 05 Medium" panose="020B0600000101010101" pitchFamily="34" charset="-127"/>
                  <a:ea typeface="Sandoll 고딕Neo1 05 Medium" panose="020B0600000101010101" pitchFamily="34" charset="-127"/>
                  <a:cs typeface="+mj-cs"/>
                </a:endParaRPr>
              </a:p>
            </p:txBody>
          </p:sp>
        </p:grpSp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4782789" y="2928663"/>
              <a:ext cx="4241940" cy="15696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49" name="모서리가 둥근 직사각형 48"/>
          <p:cNvSpPr/>
          <p:nvPr/>
        </p:nvSpPr>
        <p:spPr>
          <a:xfrm>
            <a:off x="371072" y="4075609"/>
            <a:ext cx="1285731" cy="545149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CookCook</a:t>
            </a:r>
            <a:r>
              <a:rPr lang="en-US" altLang="ko-KR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US" altLang="ko-KR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altLang="ko-KR" sz="16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MainConfig</a:t>
            </a:r>
            <a:endParaRPr lang="ko-KR" alt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1" name="오른쪽 화살표 50"/>
          <p:cNvSpPr/>
          <p:nvPr/>
        </p:nvSpPr>
        <p:spPr>
          <a:xfrm rot="5400000">
            <a:off x="350263" y="3406443"/>
            <a:ext cx="725621" cy="49231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1812965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텍스트 개체 틀 10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b="1" dirty="0"/>
              <a:t>main function</a:t>
            </a:r>
            <a:endParaRPr lang="ko-KR" altLang="en-US" b="1" dirty="0"/>
          </a:p>
        </p:txBody>
      </p:sp>
      <p:grpSp>
        <p:nvGrpSpPr>
          <p:cNvPr id="2" name="그룹 2"/>
          <p:cNvGrpSpPr/>
          <p:nvPr/>
        </p:nvGrpSpPr>
        <p:grpSpPr>
          <a:xfrm>
            <a:off x="106016" y="2230565"/>
            <a:ext cx="2040837" cy="1001762"/>
            <a:chOff x="346432" y="2283574"/>
            <a:chExt cx="2710639" cy="1330540"/>
          </a:xfrm>
        </p:grpSpPr>
        <p:grpSp>
          <p:nvGrpSpPr>
            <p:cNvPr id="3" name="그룹 3"/>
            <p:cNvGrpSpPr/>
            <p:nvPr/>
          </p:nvGrpSpPr>
          <p:grpSpPr>
            <a:xfrm>
              <a:off x="346432" y="2283574"/>
              <a:ext cx="2710639" cy="1330540"/>
              <a:chOff x="250277" y="4824076"/>
              <a:chExt cx="2710639" cy="1330540"/>
            </a:xfrm>
          </p:grpSpPr>
          <p:sp>
            <p:nvSpPr>
              <p:cNvPr id="6" name="타원 5"/>
              <p:cNvSpPr/>
              <p:nvPr/>
            </p:nvSpPr>
            <p:spPr>
              <a:xfrm>
                <a:off x="334744" y="5282255"/>
                <a:ext cx="764504" cy="764505"/>
              </a:xfrm>
              <a:prstGeom prst="ellipse">
                <a:avLst/>
              </a:prstGeom>
              <a:solidFill>
                <a:srgbClr val="B1510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b="1" dirty="0" smtClean="0"/>
                  <a:t>top</a:t>
                </a:r>
                <a:endParaRPr lang="ko-KR" altLang="en-US" sz="1200" b="1" dirty="0"/>
              </a:p>
            </p:txBody>
          </p:sp>
          <p:grpSp>
            <p:nvGrpSpPr>
              <p:cNvPr id="4" name="그룹 31"/>
              <p:cNvGrpSpPr/>
              <p:nvPr/>
            </p:nvGrpSpPr>
            <p:grpSpPr>
              <a:xfrm>
                <a:off x="1980011" y="5275655"/>
                <a:ext cx="980905" cy="764505"/>
                <a:chOff x="1909675" y="5282253"/>
                <a:chExt cx="980905" cy="764505"/>
              </a:xfrm>
            </p:grpSpPr>
            <p:sp>
              <p:nvSpPr>
                <p:cNvPr id="12" name="타원 11"/>
                <p:cNvSpPr/>
                <p:nvPr/>
              </p:nvSpPr>
              <p:spPr>
                <a:xfrm>
                  <a:off x="1956313" y="5282253"/>
                  <a:ext cx="764504" cy="764505"/>
                </a:xfrm>
                <a:prstGeom prst="ellipse">
                  <a:avLst/>
                </a:prstGeom>
                <a:solidFill>
                  <a:srgbClr val="B1510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TextBox 12"/>
                <p:cNvSpPr txBox="1"/>
                <p:nvPr/>
              </p:nvSpPr>
              <p:spPr>
                <a:xfrm>
                  <a:off x="1909675" y="5442425"/>
                  <a:ext cx="980905" cy="38835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300" b="1" dirty="0" smtClean="0">
                      <a:solidFill>
                        <a:schemeClr val="bg1"/>
                      </a:solidFill>
                    </a:rPr>
                    <a:t>bottom</a:t>
                  </a:r>
                  <a:endParaRPr lang="ko-KR" altLang="en-US" sz="1300" b="1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8" name="모서리가 둥근 직사각형 7"/>
              <p:cNvSpPr/>
              <p:nvPr/>
            </p:nvSpPr>
            <p:spPr>
              <a:xfrm>
                <a:off x="250277" y="5064370"/>
                <a:ext cx="2583456" cy="1090246"/>
              </a:xfrm>
              <a:prstGeom prst="roundRect">
                <a:avLst>
                  <a:gd name="adj" fmla="val 6111"/>
                </a:avLst>
              </a:prstGeom>
              <a:noFill/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 useBgFill="1">
            <p:nvSpPr>
              <p:cNvPr id="9" name="제목 4"/>
              <p:cNvSpPr txBox="1">
                <a:spLocks/>
              </p:cNvSpPr>
              <p:nvPr/>
            </p:nvSpPr>
            <p:spPr>
              <a:xfrm>
                <a:off x="989544" y="4824076"/>
                <a:ext cx="1594335" cy="328852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ko-KR" sz="2000" b="1" spc="-100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andoll 고딕Neo1 05 Medium" panose="020B0600000101010101" pitchFamily="34" charset="-127"/>
                    <a:ea typeface="Sandoll 고딕Neo1 05 Medium" panose="020B0600000101010101" pitchFamily="34" charset="-127"/>
                    <a:cs typeface="+mj-cs"/>
                  </a:rPr>
                  <a:t>Main.jsp</a:t>
                </a:r>
                <a:endParaRPr kumimoji="0" lang="ko-KR" altLang="en-US" sz="2000" b="1" i="0" u="none" strike="noStrike" kern="1200" cap="none" spc="-100" normalizeH="0" baseline="0" noProof="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Sandoll 고딕Neo1 05 Medium" panose="020B0600000101010101" pitchFamily="34" charset="-127"/>
                  <a:ea typeface="Sandoll 고딕Neo1 05 Medium" panose="020B0600000101010101" pitchFamily="34" charset="-127"/>
                  <a:cs typeface="+mj-cs"/>
                </a:endParaRPr>
              </a:p>
            </p:txBody>
          </p:sp>
          <p:sp>
            <p:nvSpPr>
              <p:cNvPr id="10" name="타원 9"/>
              <p:cNvSpPr/>
              <p:nvPr/>
            </p:nvSpPr>
            <p:spPr>
              <a:xfrm>
                <a:off x="1166813" y="5282254"/>
                <a:ext cx="789500" cy="764505"/>
              </a:xfrm>
              <a:prstGeom prst="ellipse">
                <a:avLst/>
              </a:prstGeom>
              <a:solidFill>
                <a:srgbClr val="B1510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b="1" dirty="0"/>
              </a:p>
            </p:txBody>
          </p:sp>
        </p:grpSp>
        <p:sp>
          <p:nvSpPr>
            <p:cNvPr id="5" name="TextBox 4"/>
            <p:cNvSpPr txBox="1"/>
            <p:nvPr/>
          </p:nvSpPr>
          <p:spPr>
            <a:xfrm>
              <a:off x="1119657" y="2768728"/>
              <a:ext cx="1057336" cy="6540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300" b="1" dirty="0" smtClean="0">
                  <a:solidFill>
                    <a:schemeClr val="bg1"/>
                  </a:solidFill>
                </a:rPr>
                <a:t>main</a:t>
              </a:r>
              <a:br>
                <a:rPr lang="en-US" altLang="ko-KR" sz="1300" b="1" dirty="0" smtClean="0">
                  <a:solidFill>
                    <a:schemeClr val="bg1"/>
                  </a:solidFill>
                </a:rPr>
              </a:br>
              <a:r>
                <a:rPr lang="en-US" altLang="ko-KR" sz="1300" b="1" dirty="0" smtClean="0">
                  <a:solidFill>
                    <a:schemeClr val="bg1"/>
                  </a:solidFill>
                </a:rPr>
                <a:t>contents</a:t>
              </a:r>
              <a:endParaRPr lang="ko-KR" altLang="en-US" sz="13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4" name="모서리가 둥근 직사각형 13"/>
          <p:cNvSpPr/>
          <p:nvPr/>
        </p:nvSpPr>
        <p:spPr>
          <a:xfrm>
            <a:off x="371072" y="4075609"/>
            <a:ext cx="1285731" cy="545149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CookCook</a:t>
            </a:r>
            <a:r>
              <a:rPr lang="en-US" altLang="ko-KR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US" altLang="ko-KR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altLang="ko-KR" sz="16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MainConfig</a:t>
            </a:r>
            <a:endParaRPr lang="ko-KR" alt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6" name="오른쪽 화살표 35"/>
          <p:cNvSpPr/>
          <p:nvPr/>
        </p:nvSpPr>
        <p:spPr>
          <a:xfrm rot="5400000">
            <a:off x="350263" y="3406443"/>
            <a:ext cx="725621" cy="49231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오른쪽 화살표 24"/>
          <p:cNvSpPr/>
          <p:nvPr/>
        </p:nvSpPr>
        <p:spPr>
          <a:xfrm rot="19298474">
            <a:off x="1888830" y="3144383"/>
            <a:ext cx="1217411" cy="49231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제목 4"/>
          <p:cNvSpPr txBox="1">
            <a:spLocks/>
          </p:cNvSpPr>
          <p:nvPr/>
        </p:nvSpPr>
        <p:spPr>
          <a:xfrm>
            <a:off x="628650" y="1668474"/>
            <a:ext cx="7886700" cy="415342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500" b="1" dirty="0" smtClean="0">
                <a:solidFill>
                  <a:schemeClr val="bg1"/>
                </a:solidFill>
              </a:rPr>
              <a:t>재료로 검색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  <p:grpSp>
        <p:nvGrpSpPr>
          <p:cNvPr id="33" name="그룹 39"/>
          <p:cNvGrpSpPr/>
          <p:nvPr/>
        </p:nvGrpSpPr>
        <p:grpSpPr>
          <a:xfrm>
            <a:off x="3102485" y="2486586"/>
            <a:ext cx="1405546" cy="594639"/>
            <a:chOff x="4321685" y="3294968"/>
            <a:chExt cx="1405546" cy="594639"/>
          </a:xfrm>
        </p:grpSpPr>
        <p:sp>
          <p:nvSpPr>
            <p:cNvPr id="37" name="직사각형 36"/>
            <p:cNvSpPr/>
            <p:nvPr/>
          </p:nvSpPr>
          <p:spPr>
            <a:xfrm>
              <a:off x="4469156" y="3294968"/>
              <a:ext cx="1089327" cy="53033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4321685" y="3323705"/>
              <a:ext cx="1405546" cy="5659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 err="1" smtClean="0">
                  <a:solidFill>
                    <a:schemeClr val="bg1"/>
                  </a:solidFill>
                </a:rPr>
                <a:t>Searchpro</a:t>
              </a:r>
              <a:r>
                <a:rPr lang="en-US" altLang="ko-KR" sz="1400" b="1" dirty="0" smtClean="0">
                  <a:solidFill>
                    <a:schemeClr val="bg1"/>
                  </a:solidFill>
                </a:rPr>
                <a:t/>
              </a:r>
              <a:br>
                <a:rPr lang="en-US" altLang="ko-KR" sz="1400" b="1" dirty="0" smtClean="0">
                  <a:solidFill>
                    <a:schemeClr val="bg1"/>
                  </a:solidFill>
                </a:rPr>
              </a:br>
              <a:r>
                <a:rPr lang="en-US" altLang="ko-KR" sz="1400" b="1" dirty="0" smtClean="0">
                  <a:solidFill>
                    <a:schemeClr val="bg1"/>
                  </a:solidFill>
                </a:rPr>
                <a:t>Action</a:t>
              </a:r>
              <a:endParaRPr lang="ko-KR" altLang="en-US" sz="1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7" name="그룹 46"/>
          <p:cNvGrpSpPr/>
          <p:nvPr/>
        </p:nvGrpSpPr>
        <p:grpSpPr>
          <a:xfrm>
            <a:off x="4721153" y="2242062"/>
            <a:ext cx="4209950" cy="3942839"/>
            <a:chOff x="4689495" y="2747724"/>
            <a:chExt cx="3777498" cy="1511056"/>
          </a:xfrm>
        </p:grpSpPr>
        <p:sp>
          <p:nvSpPr>
            <p:cNvPr id="48" name="모서리가 둥근 직사각형 47"/>
            <p:cNvSpPr/>
            <p:nvPr/>
          </p:nvSpPr>
          <p:spPr>
            <a:xfrm>
              <a:off x="4689495" y="2857039"/>
              <a:ext cx="3777498" cy="1401741"/>
            </a:xfrm>
            <a:prstGeom prst="roundRect">
              <a:avLst>
                <a:gd name="adj" fmla="val 2875"/>
              </a:avLst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 useBgFill="1">
          <p:nvSpPr>
            <p:cNvPr id="49" name="제목 4"/>
            <p:cNvSpPr txBox="1">
              <a:spLocks/>
            </p:cNvSpPr>
            <p:nvPr/>
          </p:nvSpPr>
          <p:spPr>
            <a:xfrm>
              <a:off x="5890682" y="2747724"/>
              <a:ext cx="2219109" cy="17768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2500" b="1" spc="-100" dirty="0" err="1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andoll 고딕Neo1 05 Medium" panose="020B0600000101010101" pitchFamily="34" charset="-127"/>
                  <a:ea typeface="Sandoll 고딕Neo1 05 Medium" panose="020B0600000101010101" pitchFamily="34" charset="-127"/>
                  <a:cs typeface="+mj-cs"/>
                </a:rPr>
                <a:t>CookCook</a:t>
              </a:r>
              <a:r>
                <a:rPr lang="en-US" altLang="ko-KR" sz="2500" b="1" spc="-1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andoll 고딕Neo1 05 Medium" panose="020B0600000101010101" pitchFamily="34" charset="-127"/>
                  <a:ea typeface="Sandoll 고딕Neo1 05 Medium" panose="020B0600000101010101" pitchFamily="34" charset="-127"/>
                  <a:cs typeface="+mj-cs"/>
                </a:rPr>
                <a:t/>
              </a:r>
              <a:br>
                <a:rPr lang="en-US" altLang="ko-KR" sz="2500" b="1" spc="-1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andoll 고딕Neo1 05 Medium" panose="020B0600000101010101" pitchFamily="34" charset="-127"/>
                  <a:ea typeface="Sandoll 고딕Neo1 05 Medium" panose="020B0600000101010101" pitchFamily="34" charset="-127"/>
                  <a:cs typeface="+mj-cs"/>
                </a:rPr>
              </a:br>
              <a:r>
                <a:rPr lang="en-US" altLang="ko-KR" sz="2500" b="1" spc="-100" dirty="0" err="1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andoll 고딕Neo1 05 Medium" panose="020B0600000101010101" pitchFamily="34" charset="-127"/>
                  <a:ea typeface="Sandoll 고딕Neo1 05 Medium" panose="020B0600000101010101" pitchFamily="34" charset="-127"/>
                  <a:cs typeface="+mj-cs"/>
                </a:rPr>
                <a:t>MainConfig</a:t>
              </a:r>
              <a:endParaRPr kumimoji="0" lang="ko-KR" altLang="en-US" sz="2500" b="1" i="0" u="none" strike="noStrike" kern="1200" cap="none" spc="-100" normalizeH="0" baseline="0" noProof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andoll 고딕Neo1 05 Medium" panose="020B0600000101010101" pitchFamily="34" charset="-127"/>
                <a:ea typeface="Sandoll 고딕Neo1 05 Medium" panose="020B0600000101010101" pitchFamily="34" charset="-127"/>
                <a:cs typeface="+mj-cs"/>
              </a:endParaRPr>
            </a:p>
          </p:txBody>
        </p:sp>
      </p:grpSp>
      <p:pic>
        <p:nvPicPr>
          <p:cNvPr id="50" name="그림 4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9340" y="2932237"/>
            <a:ext cx="4055369" cy="317279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812965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텍스트 개체 틀 10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b="1" dirty="0"/>
              <a:t>main function</a:t>
            </a:r>
            <a:endParaRPr lang="ko-KR" altLang="en-US" b="1" dirty="0"/>
          </a:p>
        </p:txBody>
      </p:sp>
      <p:grpSp>
        <p:nvGrpSpPr>
          <p:cNvPr id="2" name="그룹 2"/>
          <p:cNvGrpSpPr/>
          <p:nvPr/>
        </p:nvGrpSpPr>
        <p:grpSpPr>
          <a:xfrm>
            <a:off x="106016" y="2230565"/>
            <a:ext cx="2040837" cy="1001762"/>
            <a:chOff x="346432" y="2283574"/>
            <a:chExt cx="2710639" cy="1330540"/>
          </a:xfrm>
        </p:grpSpPr>
        <p:grpSp>
          <p:nvGrpSpPr>
            <p:cNvPr id="3" name="그룹 3"/>
            <p:cNvGrpSpPr/>
            <p:nvPr/>
          </p:nvGrpSpPr>
          <p:grpSpPr>
            <a:xfrm>
              <a:off x="346432" y="2283574"/>
              <a:ext cx="2710639" cy="1330540"/>
              <a:chOff x="250277" y="4824076"/>
              <a:chExt cx="2710639" cy="1330540"/>
            </a:xfrm>
          </p:grpSpPr>
          <p:sp>
            <p:nvSpPr>
              <p:cNvPr id="6" name="타원 5"/>
              <p:cNvSpPr/>
              <p:nvPr/>
            </p:nvSpPr>
            <p:spPr>
              <a:xfrm>
                <a:off x="334744" y="5282255"/>
                <a:ext cx="764504" cy="764505"/>
              </a:xfrm>
              <a:prstGeom prst="ellipse">
                <a:avLst/>
              </a:prstGeom>
              <a:solidFill>
                <a:srgbClr val="B1510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b="1" dirty="0" smtClean="0"/>
                  <a:t>top</a:t>
                </a:r>
                <a:endParaRPr lang="ko-KR" altLang="en-US" sz="1200" b="1" dirty="0"/>
              </a:p>
            </p:txBody>
          </p:sp>
          <p:grpSp>
            <p:nvGrpSpPr>
              <p:cNvPr id="4" name="그룹 31"/>
              <p:cNvGrpSpPr/>
              <p:nvPr/>
            </p:nvGrpSpPr>
            <p:grpSpPr>
              <a:xfrm>
                <a:off x="1980011" y="5275655"/>
                <a:ext cx="980905" cy="764505"/>
                <a:chOff x="1909675" y="5282253"/>
                <a:chExt cx="980905" cy="764505"/>
              </a:xfrm>
            </p:grpSpPr>
            <p:sp>
              <p:nvSpPr>
                <p:cNvPr id="12" name="타원 11"/>
                <p:cNvSpPr/>
                <p:nvPr/>
              </p:nvSpPr>
              <p:spPr>
                <a:xfrm>
                  <a:off x="1956313" y="5282253"/>
                  <a:ext cx="764504" cy="764505"/>
                </a:xfrm>
                <a:prstGeom prst="ellipse">
                  <a:avLst/>
                </a:prstGeom>
                <a:solidFill>
                  <a:srgbClr val="B1510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TextBox 12"/>
                <p:cNvSpPr txBox="1"/>
                <p:nvPr/>
              </p:nvSpPr>
              <p:spPr>
                <a:xfrm>
                  <a:off x="1909675" y="5442425"/>
                  <a:ext cx="980905" cy="38835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300" b="1" dirty="0" smtClean="0">
                      <a:solidFill>
                        <a:schemeClr val="bg1"/>
                      </a:solidFill>
                    </a:rPr>
                    <a:t>bottom</a:t>
                  </a:r>
                  <a:endParaRPr lang="ko-KR" altLang="en-US" sz="1300" b="1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8" name="모서리가 둥근 직사각형 7"/>
              <p:cNvSpPr/>
              <p:nvPr/>
            </p:nvSpPr>
            <p:spPr>
              <a:xfrm>
                <a:off x="250277" y="5064370"/>
                <a:ext cx="2583456" cy="1090246"/>
              </a:xfrm>
              <a:prstGeom prst="roundRect">
                <a:avLst>
                  <a:gd name="adj" fmla="val 6111"/>
                </a:avLst>
              </a:prstGeom>
              <a:noFill/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 useBgFill="1">
            <p:nvSpPr>
              <p:cNvPr id="9" name="제목 4"/>
              <p:cNvSpPr txBox="1">
                <a:spLocks/>
              </p:cNvSpPr>
              <p:nvPr/>
            </p:nvSpPr>
            <p:spPr>
              <a:xfrm>
                <a:off x="989544" y="4824076"/>
                <a:ext cx="1594335" cy="328852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ko-KR" sz="2000" b="1" spc="-100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andoll 고딕Neo1 05 Medium" panose="020B0600000101010101" pitchFamily="34" charset="-127"/>
                    <a:ea typeface="Sandoll 고딕Neo1 05 Medium" panose="020B0600000101010101" pitchFamily="34" charset="-127"/>
                    <a:cs typeface="+mj-cs"/>
                  </a:rPr>
                  <a:t>Main.jsp</a:t>
                </a:r>
                <a:endParaRPr kumimoji="0" lang="ko-KR" altLang="en-US" sz="2000" b="1" i="0" u="none" strike="noStrike" kern="1200" cap="none" spc="-100" normalizeH="0" baseline="0" noProof="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Sandoll 고딕Neo1 05 Medium" panose="020B0600000101010101" pitchFamily="34" charset="-127"/>
                  <a:ea typeface="Sandoll 고딕Neo1 05 Medium" panose="020B0600000101010101" pitchFamily="34" charset="-127"/>
                  <a:cs typeface="+mj-cs"/>
                </a:endParaRPr>
              </a:p>
            </p:txBody>
          </p:sp>
          <p:sp>
            <p:nvSpPr>
              <p:cNvPr id="10" name="타원 9"/>
              <p:cNvSpPr/>
              <p:nvPr/>
            </p:nvSpPr>
            <p:spPr>
              <a:xfrm>
                <a:off x="1166813" y="5282254"/>
                <a:ext cx="789500" cy="764505"/>
              </a:xfrm>
              <a:prstGeom prst="ellipse">
                <a:avLst/>
              </a:prstGeom>
              <a:solidFill>
                <a:srgbClr val="B1510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b="1" dirty="0"/>
              </a:p>
            </p:txBody>
          </p:sp>
        </p:grpSp>
        <p:sp>
          <p:nvSpPr>
            <p:cNvPr id="5" name="TextBox 4"/>
            <p:cNvSpPr txBox="1"/>
            <p:nvPr/>
          </p:nvSpPr>
          <p:spPr>
            <a:xfrm>
              <a:off x="1119657" y="2768728"/>
              <a:ext cx="1057336" cy="6540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300" b="1" dirty="0" smtClean="0">
                  <a:solidFill>
                    <a:schemeClr val="bg1"/>
                  </a:solidFill>
                </a:rPr>
                <a:t>main</a:t>
              </a:r>
              <a:br>
                <a:rPr lang="en-US" altLang="ko-KR" sz="1300" b="1" dirty="0" smtClean="0">
                  <a:solidFill>
                    <a:schemeClr val="bg1"/>
                  </a:solidFill>
                </a:rPr>
              </a:br>
              <a:r>
                <a:rPr lang="en-US" altLang="ko-KR" sz="1300" b="1" dirty="0" smtClean="0">
                  <a:solidFill>
                    <a:schemeClr val="bg1"/>
                  </a:solidFill>
                </a:rPr>
                <a:t>contents</a:t>
              </a:r>
              <a:endParaRPr lang="ko-KR" altLang="en-US" sz="13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4" name="모서리가 둥근 직사각형 13"/>
          <p:cNvSpPr/>
          <p:nvPr/>
        </p:nvSpPr>
        <p:spPr>
          <a:xfrm>
            <a:off x="371072" y="4075609"/>
            <a:ext cx="1285731" cy="545149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CookCook</a:t>
            </a:r>
            <a:r>
              <a:rPr lang="en-US" altLang="ko-KR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US" altLang="ko-KR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altLang="ko-KR" sz="16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MainConfig</a:t>
            </a:r>
            <a:endParaRPr lang="ko-KR" alt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6" name="오른쪽 화살표 35"/>
          <p:cNvSpPr/>
          <p:nvPr/>
        </p:nvSpPr>
        <p:spPr>
          <a:xfrm rot="5400000">
            <a:off x="350263" y="3406443"/>
            <a:ext cx="725621" cy="49231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오른쪽 화살표 22"/>
          <p:cNvSpPr/>
          <p:nvPr/>
        </p:nvSpPr>
        <p:spPr>
          <a:xfrm rot="5400000">
            <a:off x="3025455" y="3426151"/>
            <a:ext cx="977761" cy="49231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모서리가 둥근 직사각형 23"/>
          <p:cNvSpPr/>
          <p:nvPr/>
        </p:nvSpPr>
        <p:spPr>
          <a:xfrm>
            <a:off x="3134330" y="4387238"/>
            <a:ext cx="1265388" cy="498779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b="1" dirty="0" err="1" smtClean="0"/>
              <a:t>CookCookDAO</a:t>
            </a:r>
            <a:endParaRPr lang="ko-KR" altLang="en-US" sz="1300" b="1" dirty="0"/>
          </a:p>
        </p:txBody>
      </p:sp>
      <p:sp>
        <p:nvSpPr>
          <p:cNvPr id="25" name="오른쪽 화살표 24"/>
          <p:cNvSpPr/>
          <p:nvPr/>
        </p:nvSpPr>
        <p:spPr>
          <a:xfrm rot="19298474">
            <a:off x="1888830" y="3144383"/>
            <a:ext cx="1217411" cy="49231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제목 4"/>
          <p:cNvSpPr txBox="1">
            <a:spLocks/>
          </p:cNvSpPr>
          <p:nvPr/>
        </p:nvSpPr>
        <p:spPr>
          <a:xfrm>
            <a:off x="628650" y="1668474"/>
            <a:ext cx="7886700" cy="415342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500" b="1" dirty="0" smtClean="0">
                <a:solidFill>
                  <a:schemeClr val="bg1"/>
                </a:solidFill>
              </a:rPr>
              <a:t>재료로 검색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  <p:grpSp>
        <p:nvGrpSpPr>
          <p:cNvPr id="15" name="그룹 39"/>
          <p:cNvGrpSpPr/>
          <p:nvPr/>
        </p:nvGrpSpPr>
        <p:grpSpPr>
          <a:xfrm>
            <a:off x="3102485" y="2486586"/>
            <a:ext cx="1405546" cy="594639"/>
            <a:chOff x="4321685" y="3294968"/>
            <a:chExt cx="1405546" cy="594639"/>
          </a:xfrm>
        </p:grpSpPr>
        <p:sp>
          <p:nvSpPr>
            <p:cNvPr id="38" name="직사각형 37"/>
            <p:cNvSpPr/>
            <p:nvPr/>
          </p:nvSpPr>
          <p:spPr>
            <a:xfrm>
              <a:off x="4469156" y="3294968"/>
              <a:ext cx="1089327" cy="53033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4321685" y="3323705"/>
              <a:ext cx="1405546" cy="5659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 err="1" smtClean="0">
                  <a:solidFill>
                    <a:schemeClr val="bg1"/>
                  </a:solidFill>
                </a:rPr>
                <a:t>Searchpro</a:t>
              </a:r>
              <a:r>
                <a:rPr lang="en-US" altLang="ko-KR" sz="1400" b="1" dirty="0" smtClean="0">
                  <a:solidFill>
                    <a:schemeClr val="bg1"/>
                  </a:solidFill>
                </a:rPr>
                <a:t/>
              </a:r>
              <a:br>
                <a:rPr lang="en-US" altLang="ko-KR" sz="1400" b="1" dirty="0" smtClean="0">
                  <a:solidFill>
                    <a:schemeClr val="bg1"/>
                  </a:solidFill>
                </a:rPr>
              </a:br>
              <a:r>
                <a:rPr lang="en-US" altLang="ko-KR" sz="1400" b="1" dirty="0" smtClean="0">
                  <a:solidFill>
                    <a:schemeClr val="bg1"/>
                  </a:solidFill>
                </a:rPr>
                <a:t>Action</a:t>
              </a:r>
              <a:endParaRPr lang="ko-KR" altLang="en-US" sz="1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4774161" y="2205622"/>
            <a:ext cx="4209950" cy="3360288"/>
            <a:chOff x="4721153" y="1993590"/>
            <a:chExt cx="4209950" cy="3360288"/>
          </a:xfrm>
        </p:grpSpPr>
        <p:sp>
          <p:nvSpPr>
            <p:cNvPr id="33" name="모서리가 둥근 직사각형 32"/>
            <p:cNvSpPr/>
            <p:nvPr/>
          </p:nvSpPr>
          <p:spPr>
            <a:xfrm>
              <a:off x="4721153" y="2252871"/>
              <a:ext cx="4209950" cy="3101007"/>
            </a:xfrm>
            <a:prstGeom prst="roundRect">
              <a:avLst>
                <a:gd name="adj" fmla="val 6111"/>
              </a:avLst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 useBgFill="1">
          <p:nvSpPr>
            <p:cNvPr id="37" name="제목 4"/>
            <p:cNvSpPr txBox="1">
              <a:spLocks/>
            </p:cNvSpPr>
            <p:nvPr/>
          </p:nvSpPr>
          <p:spPr>
            <a:xfrm>
              <a:off x="5247861" y="1993590"/>
              <a:ext cx="3335947" cy="46363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2500" b="1" spc="-100" dirty="0" err="1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andoll 고딕Neo1 05 Medium" panose="020B0600000101010101" pitchFamily="34" charset="-127"/>
                  <a:ea typeface="Sandoll 고딕Neo1 05 Medium" panose="020B0600000101010101" pitchFamily="34" charset="-127"/>
                  <a:cs typeface="+mj-cs"/>
                </a:rPr>
                <a:t>SearchproAction</a:t>
              </a:r>
              <a:endParaRPr kumimoji="0" lang="ko-KR" altLang="en-US" sz="2500" b="1" i="0" u="none" strike="noStrike" kern="1200" cap="none" spc="-100" normalizeH="0" baseline="0" noProof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andoll 고딕Neo1 05 Medium" panose="020B0600000101010101" pitchFamily="34" charset="-127"/>
                <a:ea typeface="Sandoll 고딕Neo1 05 Medium" panose="020B0600000101010101" pitchFamily="34" charset="-127"/>
                <a:cs typeface="+mj-cs"/>
              </a:endParaRPr>
            </a:p>
          </p:txBody>
        </p:sp>
        <p:pic>
          <p:nvPicPr>
            <p:cNvPr id="3075" name="Picture 3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4777198" y="2441095"/>
              <a:ext cx="4097589" cy="28465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</p:spTree>
    <p:extLst>
      <p:ext uri="{BB962C8B-B14F-4D97-AF65-F5344CB8AC3E}">
        <p14:creationId xmlns="" xmlns:p14="http://schemas.microsoft.com/office/powerpoint/2010/main" val="1812965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텍스트 개체 틀 10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b="1" dirty="0"/>
              <a:t>main function</a:t>
            </a:r>
            <a:endParaRPr lang="ko-KR" altLang="en-US" b="1" dirty="0"/>
          </a:p>
        </p:txBody>
      </p:sp>
      <p:grpSp>
        <p:nvGrpSpPr>
          <p:cNvPr id="2" name="그룹 2"/>
          <p:cNvGrpSpPr/>
          <p:nvPr/>
        </p:nvGrpSpPr>
        <p:grpSpPr>
          <a:xfrm>
            <a:off x="106016" y="2230565"/>
            <a:ext cx="2040837" cy="1001762"/>
            <a:chOff x="346432" y="2283574"/>
            <a:chExt cx="2710639" cy="1330540"/>
          </a:xfrm>
        </p:grpSpPr>
        <p:grpSp>
          <p:nvGrpSpPr>
            <p:cNvPr id="3" name="그룹 3"/>
            <p:cNvGrpSpPr/>
            <p:nvPr/>
          </p:nvGrpSpPr>
          <p:grpSpPr>
            <a:xfrm>
              <a:off x="346432" y="2283574"/>
              <a:ext cx="2710639" cy="1330540"/>
              <a:chOff x="250277" y="4824076"/>
              <a:chExt cx="2710639" cy="1330540"/>
            </a:xfrm>
          </p:grpSpPr>
          <p:sp>
            <p:nvSpPr>
              <p:cNvPr id="6" name="타원 5"/>
              <p:cNvSpPr/>
              <p:nvPr/>
            </p:nvSpPr>
            <p:spPr>
              <a:xfrm>
                <a:off x="334744" y="5282255"/>
                <a:ext cx="764504" cy="764505"/>
              </a:xfrm>
              <a:prstGeom prst="ellipse">
                <a:avLst/>
              </a:prstGeom>
              <a:solidFill>
                <a:srgbClr val="B1510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b="1" dirty="0" smtClean="0"/>
                  <a:t>top</a:t>
                </a:r>
                <a:endParaRPr lang="ko-KR" altLang="en-US" sz="1200" b="1" dirty="0"/>
              </a:p>
            </p:txBody>
          </p:sp>
          <p:grpSp>
            <p:nvGrpSpPr>
              <p:cNvPr id="4" name="그룹 31"/>
              <p:cNvGrpSpPr/>
              <p:nvPr/>
            </p:nvGrpSpPr>
            <p:grpSpPr>
              <a:xfrm>
                <a:off x="1980011" y="5275655"/>
                <a:ext cx="980905" cy="764505"/>
                <a:chOff x="1909675" y="5282253"/>
                <a:chExt cx="980905" cy="764505"/>
              </a:xfrm>
            </p:grpSpPr>
            <p:sp>
              <p:nvSpPr>
                <p:cNvPr id="12" name="타원 11"/>
                <p:cNvSpPr/>
                <p:nvPr/>
              </p:nvSpPr>
              <p:spPr>
                <a:xfrm>
                  <a:off x="1956313" y="5282253"/>
                  <a:ext cx="764504" cy="764505"/>
                </a:xfrm>
                <a:prstGeom prst="ellipse">
                  <a:avLst/>
                </a:prstGeom>
                <a:solidFill>
                  <a:srgbClr val="B1510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TextBox 12"/>
                <p:cNvSpPr txBox="1"/>
                <p:nvPr/>
              </p:nvSpPr>
              <p:spPr>
                <a:xfrm>
                  <a:off x="1909675" y="5442425"/>
                  <a:ext cx="980905" cy="38835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300" b="1" dirty="0" smtClean="0">
                      <a:solidFill>
                        <a:schemeClr val="bg1"/>
                      </a:solidFill>
                    </a:rPr>
                    <a:t>bottom</a:t>
                  </a:r>
                  <a:endParaRPr lang="ko-KR" altLang="en-US" sz="1300" b="1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8" name="모서리가 둥근 직사각형 7"/>
              <p:cNvSpPr/>
              <p:nvPr/>
            </p:nvSpPr>
            <p:spPr>
              <a:xfrm>
                <a:off x="250277" y="5064370"/>
                <a:ext cx="2583456" cy="1090246"/>
              </a:xfrm>
              <a:prstGeom prst="roundRect">
                <a:avLst>
                  <a:gd name="adj" fmla="val 6111"/>
                </a:avLst>
              </a:prstGeom>
              <a:noFill/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 useBgFill="1">
            <p:nvSpPr>
              <p:cNvPr id="9" name="제목 4"/>
              <p:cNvSpPr txBox="1">
                <a:spLocks/>
              </p:cNvSpPr>
              <p:nvPr/>
            </p:nvSpPr>
            <p:spPr>
              <a:xfrm>
                <a:off x="989544" y="4824076"/>
                <a:ext cx="1594335" cy="328852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ko-KR" sz="2000" b="1" spc="-100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andoll 고딕Neo1 05 Medium" panose="020B0600000101010101" pitchFamily="34" charset="-127"/>
                    <a:ea typeface="Sandoll 고딕Neo1 05 Medium" panose="020B0600000101010101" pitchFamily="34" charset="-127"/>
                    <a:cs typeface="+mj-cs"/>
                  </a:rPr>
                  <a:t>Main.jsp</a:t>
                </a:r>
                <a:endParaRPr kumimoji="0" lang="ko-KR" altLang="en-US" sz="2000" b="1" i="0" u="none" strike="noStrike" kern="1200" cap="none" spc="-100" normalizeH="0" baseline="0" noProof="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Sandoll 고딕Neo1 05 Medium" panose="020B0600000101010101" pitchFamily="34" charset="-127"/>
                  <a:ea typeface="Sandoll 고딕Neo1 05 Medium" panose="020B0600000101010101" pitchFamily="34" charset="-127"/>
                  <a:cs typeface="+mj-cs"/>
                </a:endParaRPr>
              </a:p>
            </p:txBody>
          </p:sp>
          <p:sp>
            <p:nvSpPr>
              <p:cNvPr id="10" name="타원 9"/>
              <p:cNvSpPr/>
              <p:nvPr/>
            </p:nvSpPr>
            <p:spPr>
              <a:xfrm>
                <a:off x="1166813" y="5282254"/>
                <a:ext cx="789500" cy="764505"/>
              </a:xfrm>
              <a:prstGeom prst="ellipse">
                <a:avLst/>
              </a:prstGeom>
              <a:solidFill>
                <a:srgbClr val="B1510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b="1" dirty="0"/>
              </a:p>
            </p:txBody>
          </p:sp>
        </p:grpSp>
        <p:sp>
          <p:nvSpPr>
            <p:cNvPr id="5" name="TextBox 4"/>
            <p:cNvSpPr txBox="1"/>
            <p:nvPr/>
          </p:nvSpPr>
          <p:spPr>
            <a:xfrm>
              <a:off x="1119657" y="2768728"/>
              <a:ext cx="1057336" cy="6540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300" b="1" dirty="0" smtClean="0">
                  <a:solidFill>
                    <a:schemeClr val="bg1"/>
                  </a:solidFill>
                </a:rPr>
                <a:t>main</a:t>
              </a:r>
              <a:br>
                <a:rPr lang="en-US" altLang="ko-KR" sz="1300" b="1" dirty="0" smtClean="0">
                  <a:solidFill>
                    <a:schemeClr val="bg1"/>
                  </a:solidFill>
                </a:rPr>
              </a:br>
              <a:r>
                <a:rPr lang="en-US" altLang="ko-KR" sz="1300" b="1" dirty="0" smtClean="0">
                  <a:solidFill>
                    <a:schemeClr val="bg1"/>
                  </a:solidFill>
                </a:rPr>
                <a:t>contents</a:t>
              </a:r>
              <a:endParaRPr lang="ko-KR" altLang="en-US" sz="13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4" name="모서리가 둥근 직사각형 13"/>
          <p:cNvSpPr/>
          <p:nvPr/>
        </p:nvSpPr>
        <p:spPr>
          <a:xfrm>
            <a:off x="371072" y="4075609"/>
            <a:ext cx="1285731" cy="545149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CookCook</a:t>
            </a:r>
            <a:r>
              <a:rPr lang="en-US" altLang="ko-KR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US" altLang="ko-KR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altLang="ko-KR" sz="16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MainConfig</a:t>
            </a:r>
            <a:endParaRPr lang="ko-KR" altLang="en-US" sz="1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6" name="오른쪽 화살표 35"/>
          <p:cNvSpPr/>
          <p:nvPr/>
        </p:nvSpPr>
        <p:spPr>
          <a:xfrm rot="5400000">
            <a:off x="350263" y="3406443"/>
            <a:ext cx="725621" cy="49231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오른쪽 화살표 22"/>
          <p:cNvSpPr/>
          <p:nvPr/>
        </p:nvSpPr>
        <p:spPr>
          <a:xfrm rot="5400000">
            <a:off x="3025455" y="3426151"/>
            <a:ext cx="977761" cy="49231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모서리가 둥근 직사각형 23"/>
          <p:cNvSpPr/>
          <p:nvPr/>
        </p:nvSpPr>
        <p:spPr>
          <a:xfrm>
            <a:off x="3134330" y="4387238"/>
            <a:ext cx="1265388" cy="498779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b="1" dirty="0" err="1" smtClean="0"/>
              <a:t>CookCookDAO</a:t>
            </a:r>
            <a:endParaRPr lang="ko-KR" altLang="en-US" sz="1300" b="1" dirty="0"/>
          </a:p>
        </p:txBody>
      </p:sp>
      <p:sp>
        <p:nvSpPr>
          <p:cNvPr id="25" name="오른쪽 화살표 24"/>
          <p:cNvSpPr/>
          <p:nvPr/>
        </p:nvSpPr>
        <p:spPr>
          <a:xfrm rot="19298474">
            <a:off x="1888830" y="3144383"/>
            <a:ext cx="1217411" cy="49231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오른쪽 화살표 25"/>
          <p:cNvSpPr/>
          <p:nvPr/>
        </p:nvSpPr>
        <p:spPr>
          <a:xfrm rot="8103519">
            <a:off x="2458583" y="4830836"/>
            <a:ext cx="654117" cy="49231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7" name="그림 26" descr="mysql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7092" y="5357313"/>
            <a:ext cx="994644" cy="897708"/>
          </a:xfrm>
          <a:prstGeom prst="rect">
            <a:avLst/>
          </a:prstGeom>
        </p:spPr>
      </p:pic>
      <p:sp>
        <p:nvSpPr>
          <p:cNvPr id="28" name="제목 4"/>
          <p:cNvSpPr txBox="1">
            <a:spLocks/>
          </p:cNvSpPr>
          <p:nvPr/>
        </p:nvSpPr>
        <p:spPr>
          <a:xfrm>
            <a:off x="628650" y="1668474"/>
            <a:ext cx="7886700" cy="415342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500" b="1" dirty="0" smtClean="0">
                <a:solidFill>
                  <a:schemeClr val="bg1"/>
                </a:solidFill>
              </a:rPr>
              <a:t>재료로 검색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  <p:grpSp>
        <p:nvGrpSpPr>
          <p:cNvPr id="15" name="그룹 39"/>
          <p:cNvGrpSpPr/>
          <p:nvPr/>
        </p:nvGrpSpPr>
        <p:grpSpPr>
          <a:xfrm>
            <a:off x="3102485" y="2486586"/>
            <a:ext cx="1405546" cy="594639"/>
            <a:chOff x="4321685" y="3294968"/>
            <a:chExt cx="1405546" cy="594639"/>
          </a:xfrm>
        </p:grpSpPr>
        <p:sp>
          <p:nvSpPr>
            <p:cNvPr id="38" name="직사각형 37"/>
            <p:cNvSpPr/>
            <p:nvPr/>
          </p:nvSpPr>
          <p:spPr>
            <a:xfrm>
              <a:off x="4469156" y="3294968"/>
              <a:ext cx="1089327" cy="53033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4321685" y="3323705"/>
              <a:ext cx="1405546" cy="5659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 err="1" smtClean="0">
                  <a:solidFill>
                    <a:schemeClr val="bg1"/>
                  </a:solidFill>
                </a:rPr>
                <a:t>Searchpro</a:t>
              </a:r>
              <a:r>
                <a:rPr lang="en-US" altLang="ko-KR" sz="1400" b="1" dirty="0" smtClean="0">
                  <a:solidFill>
                    <a:schemeClr val="bg1"/>
                  </a:solidFill>
                </a:rPr>
                <a:t/>
              </a:r>
              <a:br>
                <a:rPr lang="en-US" altLang="ko-KR" sz="1400" b="1" dirty="0" smtClean="0">
                  <a:solidFill>
                    <a:schemeClr val="bg1"/>
                  </a:solidFill>
                </a:rPr>
              </a:br>
              <a:r>
                <a:rPr lang="en-US" altLang="ko-KR" sz="1400" b="1" dirty="0" smtClean="0">
                  <a:solidFill>
                    <a:schemeClr val="bg1"/>
                  </a:solidFill>
                </a:rPr>
                <a:t>Action</a:t>
              </a:r>
              <a:endParaRPr lang="ko-KR" altLang="en-US" sz="1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4733217" y="2519526"/>
            <a:ext cx="4298434" cy="3471848"/>
            <a:chOff x="4774161" y="2205622"/>
            <a:chExt cx="4298434" cy="3471848"/>
          </a:xfrm>
        </p:grpSpPr>
        <p:sp>
          <p:nvSpPr>
            <p:cNvPr id="33" name="모서리가 둥근 직사각형 32"/>
            <p:cNvSpPr/>
            <p:nvPr/>
          </p:nvSpPr>
          <p:spPr>
            <a:xfrm>
              <a:off x="4774161" y="2464904"/>
              <a:ext cx="4298434" cy="3212566"/>
            </a:xfrm>
            <a:prstGeom prst="roundRect">
              <a:avLst>
                <a:gd name="adj" fmla="val 6111"/>
              </a:avLst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 useBgFill="1">
          <p:nvSpPr>
            <p:cNvPr id="37" name="제목 4"/>
            <p:cNvSpPr txBox="1">
              <a:spLocks/>
            </p:cNvSpPr>
            <p:nvPr/>
          </p:nvSpPr>
          <p:spPr>
            <a:xfrm>
              <a:off x="5620109" y="2205622"/>
              <a:ext cx="2822713" cy="46363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2500" b="1" spc="-100" dirty="0" err="1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andoll 고딕Neo1 05 Medium" panose="020B0600000101010101" pitchFamily="34" charset="-127"/>
                  <a:ea typeface="Sandoll 고딕Neo1 05 Medium" panose="020B0600000101010101" pitchFamily="34" charset="-127"/>
                  <a:cs typeface="+mj-cs"/>
                </a:rPr>
                <a:t>CookCookDAO</a:t>
              </a:r>
              <a:endParaRPr kumimoji="0" lang="ko-KR" altLang="en-US" sz="2500" b="1" i="0" u="none" strike="noStrike" kern="1200" cap="none" spc="-100" normalizeH="0" baseline="0" noProof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andoll 고딕Neo1 05 Medium" panose="020B0600000101010101" pitchFamily="34" charset="-127"/>
                <a:ea typeface="Sandoll 고딕Neo1 05 Medium" panose="020B0600000101010101" pitchFamily="34" charset="-127"/>
                <a:cs typeface="+mj-cs"/>
              </a:endParaRPr>
            </a:p>
          </p:txBody>
        </p:sp>
        <p:pic>
          <p:nvPicPr>
            <p:cNvPr id="4098" name="Picture 2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838570" y="2674963"/>
              <a:ext cx="4176234" cy="2878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44" name="오른쪽 화살표 43"/>
          <p:cNvSpPr/>
          <p:nvPr/>
        </p:nvSpPr>
        <p:spPr>
          <a:xfrm rot="16200000">
            <a:off x="3578737" y="3429459"/>
            <a:ext cx="997639" cy="49231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" name="오른쪽 화살표 44"/>
          <p:cNvSpPr/>
          <p:nvPr/>
        </p:nvSpPr>
        <p:spPr>
          <a:xfrm rot="18902461">
            <a:off x="2823018" y="5076003"/>
            <a:ext cx="654117" cy="49231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6" name="모서리가 둥근 직사각형 45"/>
          <p:cNvSpPr/>
          <p:nvPr/>
        </p:nvSpPr>
        <p:spPr>
          <a:xfrm>
            <a:off x="3697547" y="3558979"/>
            <a:ext cx="808192" cy="255507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err="1" smtClean="0"/>
              <a:t>CookCook</a:t>
            </a:r>
            <a:r>
              <a:rPr lang="en-US" altLang="ko-KR" sz="1000" b="1" dirty="0" smtClean="0"/>
              <a:t/>
            </a:r>
            <a:br>
              <a:rPr lang="en-US" altLang="ko-KR" sz="1000" b="1" dirty="0" smtClean="0"/>
            </a:br>
            <a:r>
              <a:rPr lang="en-US" altLang="ko-KR" sz="1000" b="1" dirty="0" smtClean="0"/>
              <a:t>VO</a:t>
            </a:r>
            <a:endParaRPr lang="ko-KR" altLang="en-US" sz="1000" b="1" dirty="0"/>
          </a:p>
        </p:txBody>
      </p:sp>
    </p:spTree>
    <p:extLst>
      <p:ext uri="{BB962C8B-B14F-4D97-AF65-F5344CB8AC3E}">
        <p14:creationId xmlns="" xmlns:p14="http://schemas.microsoft.com/office/powerpoint/2010/main" val="1812965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 descr="KakaoTalk_20161006_18382146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1143" y="1046504"/>
            <a:ext cx="3742857" cy="5476191"/>
          </a:xfrm>
          <a:prstGeom prst="rect">
            <a:avLst/>
          </a:prstGeom>
        </p:spPr>
      </p:pic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500" b="1" dirty="0" err="1" smtClean="0">
                <a:latin typeface="+mn-ea"/>
                <a:ea typeface="+mn-ea"/>
              </a:rPr>
              <a:t>해피다솜</a:t>
            </a:r>
            <a:endParaRPr lang="ko-KR" altLang="en-US" sz="2500" b="1" dirty="0">
              <a:latin typeface="+mn-ea"/>
              <a:ea typeface="+mn-ea"/>
            </a:endParaRP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0"/>
          </p:nvPr>
        </p:nvSpPr>
        <p:spPr>
          <a:xfrm>
            <a:off x="0" y="6100227"/>
            <a:ext cx="9144000" cy="468312"/>
          </a:xfrm>
        </p:spPr>
        <p:txBody>
          <a:bodyPr>
            <a:noAutofit/>
          </a:bodyPr>
          <a:lstStyle/>
          <a:p>
            <a:pPr algn="ctr"/>
            <a:r>
              <a:rPr altLang="en-US" sz="1800" b="1" smtClean="0"/>
              <a:t>현재의 기술로는 그 어떠한 기계라도 사람이 직접 하는 것만큼 맛있는 요리를 할 수 없다</a:t>
            </a:r>
            <a:r>
              <a:rPr lang="en-US" altLang="en-US" sz="1800" b="1" dirty="0" smtClean="0"/>
              <a:t>.</a:t>
            </a:r>
            <a:endParaRPr lang="ko-KR" altLang="en-US" sz="1800" b="1" dirty="0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1"/>
          </p:nvPr>
        </p:nvSpPr>
        <p:spPr/>
        <p:txBody>
          <a:bodyPr>
            <a:noAutofit/>
          </a:bodyPr>
          <a:lstStyle/>
          <a:p>
            <a:r>
              <a:rPr lang="en-US" altLang="ko-KR" b="1" dirty="0" smtClean="0"/>
              <a:t>introduction</a:t>
            </a:r>
            <a:endParaRPr lang="ko-KR" altLang="en-US" b="1" dirty="0"/>
          </a:p>
        </p:txBody>
      </p:sp>
      <p:sp>
        <p:nvSpPr>
          <p:cNvPr id="12" name="내용 개체 틀 7"/>
          <p:cNvSpPr>
            <a:spLocks noGrp="1"/>
          </p:cNvSpPr>
          <p:nvPr>
            <p:ph idx="1"/>
          </p:nvPr>
        </p:nvSpPr>
        <p:spPr>
          <a:xfrm>
            <a:off x="628650" y="2478154"/>
            <a:ext cx="7886700" cy="2716695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 smtClean="0"/>
              <a:t>1</a:t>
            </a:r>
            <a:r>
              <a:rPr lang="ko-KR" altLang="en-US" sz="2000" dirty="0" smtClean="0"/>
              <a:t>조</a:t>
            </a:r>
            <a:r>
              <a:rPr lang="en-US" altLang="ko-KR" sz="2000" dirty="0" smtClean="0"/>
              <a:t>.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dirty="0" smtClean="0"/>
              <a:t>신우진</a:t>
            </a:r>
            <a:endParaRPr lang="en-US" altLang="ko-KR" dirty="0" smtClean="0"/>
          </a:p>
          <a:p>
            <a:pPr lvl="1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dirty="0" smtClean="0"/>
              <a:t>석진철</a:t>
            </a:r>
            <a:endParaRPr lang="en-US" altLang="ko-KR" dirty="0" smtClean="0"/>
          </a:p>
          <a:p>
            <a:pPr lvl="1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dirty="0" smtClean="0"/>
              <a:t>김민정</a:t>
            </a:r>
            <a:endParaRPr lang="en-US" altLang="ko-KR" dirty="0" smtClean="0"/>
          </a:p>
          <a:p>
            <a:pPr lvl="1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dirty="0" smtClean="0"/>
              <a:t>정유진</a:t>
            </a:r>
            <a:endParaRPr lang="en-US" altLang="ko-KR" dirty="0" smtClean="0"/>
          </a:p>
          <a:p>
            <a:pPr lvl="1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dirty="0" err="1" smtClean="0"/>
              <a:t>김다솜</a:t>
            </a:r>
            <a:endParaRPr lang="en-US" altLang="ko-KR" sz="100" dirty="0" smtClean="0"/>
          </a:p>
          <a:p>
            <a:pPr>
              <a:lnSpc>
                <a:spcPct val="150000"/>
              </a:lnSpc>
            </a:pPr>
            <a:endParaRPr lang="en-US" altLang="ko-KR" dirty="0" smtClean="0"/>
          </a:p>
        </p:txBody>
      </p:sp>
    </p:spTree>
    <p:extLst>
      <p:ext uri="{BB962C8B-B14F-4D97-AF65-F5344CB8AC3E}">
        <p14:creationId xmlns="" xmlns:p14="http://schemas.microsoft.com/office/powerpoint/2010/main" val="2163000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텍스트 개체 틀 10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b="1" dirty="0"/>
              <a:t>main function</a:t>
            </a:r>
            <a:endParaRPr lang="ko-KR" altLang="en-US" b="1" dirty="0"/>
          </a:p>
        </p:txBody>
      </p:sp>
      <p:grpSp>
        <p:nvGrpSpPr>
          <p:cNvPr id="2" name="그룹 2"/>
          <p:cNvGrpSpPr/>
          <p:nvPr/>
        </p:nvGrpSpPr>
        <p:grpSpPr>
          <a:xfrm>
            <a:off x="106016" y="2230565"/>
            <a:ext cx="2040837" cy="1001762"/>
            <a:chOff x="346432" y="2283574"/>
            <a:chExt cx="2710639" cy="1330540"/>
          </a:xfrm>
        </p:grpSpPr>
        <p:grpSp>
          <p:nvGrpSpPr>
            <p:cNvPr id="3" name="그룹 3"/>
            <p:cNvGrpSpPr/>
            <p:nvPr/>
          </p:nvGrpSpPr>
          <p:grpSpPr>
            <a:xfrm>
              <a:off x="346432" y="2283574"/>
              <a:ext cx="2710639" cy="1330540"/>
              <a:chOff x="250277" y="4824076"/>
              <a:chExt cx="2710639" cy="1330540"/>
            </a:xfrm>
          </p:grpSpPr>
          <p:sp>
            <p:nvSpPr>
              <p:cNvPr id="6" name="타원 5"/>
              <p:cNvSpPr/>
              <p:nvPr/>
            </p:nvSpPr>
            <p:spPr>
              <a:xfrm>
                <a:off x="334744" y="5282255"/>
                <a:ext cx="764504" cy="764505"/>
              </a:xfrm>
              <a:prstGeom prst="ellipse">
                <a:avLst/>
              </a:prstGeom>
              <a:solidFill>
                <a:srgbClr val="B1510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b="1" dirty="0" smtClean="0"/>
                  <a:t>top</a:t>
                </a:r>
                <a:endParaRPr lang="ko-KR" altLang="en-US" sz="1200" b="1" dirty="0"/>
              </a:p>
            </p:txBody>
          </p:sp>
          <p:grpSp>
            <p:nvGrpSpPr>
              <p:cNvPr id="4" name="그룹 31"/>
              <p:cNvGrpSpPr/>
              <p:nvPr/>
            </p:nvGrpSpPr>
            <p:grpSpPr>
              <a:xfrm>
                <a:off x="1980011" y="5275655"/>
                <a:ext cx="980905" cy="764505"/>
                <a:chOff x="1909675" y="5282253"/>
                <a:chExt cx="980905" cy="764505"/>
              </a:xfrm>
            </p:grpSpPr>
            <p:sp>
              <p:nvSpPr>
                <p:cNvPr id="12" name="타원 11"/>
                <p:cNvSpPr/>
                <p:nvPr/>
              </p:nvSpPr>
              <p:spPr>
                <a:xfrm>
                  <a:off x="1956313" y="5282253"/>
                  <a:ext cx="764504" cy="764505"/>
                </a:xfrm>
                <a:prstGeom prst="ellipse">
                  <a:avLst/>
                </a:prstGeom>
                <a:solidFill>
                  <a:srgbClr val="B1510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TextBox 12"/>
                <p:cNvSpPr txBox="1"/>
                <p:nvPr/>
              </p:nvSpPr>
              <p:spPr>
                <a:xfrm>
                  <a:off x="1909675" y="5442425"/>
                  <a:ext cx="980905" cy="38835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300" b="1" dirty="0" smtClean="0">
                      <a:solidFill>
                        <a:schemeClr val="bg1"/>
                      </a:solidFill>
                    </a:rPr>
                    <a:t>bottom</a:t>
                  </a:r>
                  <a:endParaRPr lang="ko-KR" altLang="en-US" sz="1300" b="1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8" name="모서리가 둥근 직사각형 7"/>
              <p:cNvSpPr/>
              <p:nvPr/>
            </p:nvSpPr>
            <p:spPr>
              <a:xfrm>
                <a:off x="250277" y="5064370"/>
                <a:ext cx="2583456" cy="1090246"/>
              </a:xfrm>
              <a:prstGeom prst="roundRect">
                <a:avLst>
                  <a:gd name="adj" fmla="val 6111"/>
                </a:avLst>
              </a:prstGeom>
              <a:noFill/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 useBgFill="1">
            <p:nvSpPr>
              <p:cNvPr id="9" name="제목 4"/>
              <p:cNvSpPr txBox="1">
                <a:spLocks/>
              </p:cNvSpPr>
              <p:nvPr/>
            </p:nvSpPr>
            <p:spPr>
              <a:xfrm>
                <a:off x="989544" y="4824076"/>
                <a:ext cx="1594335" cy="328852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ko-KR" sz="2000" b="1" spc="-100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andoll 고딕Neo1 05 Medium" panose="020B0600000101010101" pitchFamily="34" charset="-127"/>
                    <a:ea typeface="Sandoll 고딕Neo1 05 Medium" panose="020B0600000101010101" pitchFamily="34" charset="-127"/>
                    <a:cs typeface="+mj-cs"/>
                  </a:rPr>
                  <a:t>Main.jsp</a:t>
                </a:r>
                <a:endParaRPr kumimoji="0" lang="ko-KR" altLang="en-US" sz="2000" b="1" i="0" u="none" strike="noStrike" kern="1200" cap="none" spc="-100" normalizeH="0" baseline="0" noProof="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Sandoll 고딕Neo1 05 Medium" panose="020B0600000101010101" pitchFamily="34" charset="-127"/>
                  <a:ea typeface="Sandoll 고딕Neo1 05 Medium" panose="020B0600000101010101" pitchFamily="34" charset="-127"/>
                  <a:cs typeface="+mj-cs"/>
                </a:endParaRPr>
              </a:p>
            </p:txBody>
          </p:sp>
          <p:sp>
            <p:nvSpPr>
              <p:cNvPr id="10" name="타원 9"/>
              <p:cNvSpPr/>
              <p:nvPr/>
            </p:nvSpPr>
            <p:spPr>
              <a:xfrm>
                <a:off x="1166813" y="5282254"/>
                <a:ext cx="789500" cy="764505"/>
              </a:xfrm>
              <a:prstGeom prst="ellipse">
                <a:avLst/>
              </a:prstGeom>
              <a:solidFill>
                <a:srgbClr val="B1510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b="1" dirty="0"/>
              </a:p>
            </p:txBody>
          </p:sp>
        </p:grpSp>
        <p:sp>
          <p:nvSpPr>
            <p:cNvPr id="5" name="TextBox 4"/>
            <p:cNvSpPr txBox="1"/>
            <p:nvPr/>
          </p:nvSpPr>
          <p:spPr>
            <a:xfrm>
              <a:off x="1119657" y="2768728"/>
              <a:ext cx="1057336" cy="6540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300" b="1" dirty="0" smtClean="0">
                  <a:solidFill>
                    <a:schemeClr val="bg1"/>
                  </a:solidFill>
                </a:rPr>
                <a:t>main</a:t>
              </a:r>
              <a:br>
                <a:rPr lang="en-US" altLang="ko-KR" sz="1300" b="1" dirty="0" smtClean="0">
                  <a:solidFill>
                    <a:schemeClr val="bg1"/>
                  </a:solidFill>
                </a:rPr>
              </a:br>
              <a:r>
                <a:rPr lang="en-US" altLang="ko-KR" sz="1300" b="1" dirty="0" smtClean="0">
                  <a:solidFill>
                    <a:schemeClr val="bg1"/>
                  </a:solidFill>
                </a:rPr>
                <a:t>contents</a:t>
              </a:r>
              <a:endParaRPr lang="ko-KR" altLang="en-US" sz="13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4" name="모서리가 둥근 직사각형 13"/>
          <p:cNvSpPr/>
          <p:nvPr/>
        </p:nvSpPr>
        <p:spPr>
          <a:xfrm>
            <a:off x="371072" y="4075609"/>
            <a:ext cx="1285731" cy="545149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CookCook</a:t>
            </a:r>
            <a:r>
              <a:rPr lang="en-US" altLang="ko-KR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US" altLang="ko-KR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altLang="ko-KR" sz="16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MainConfig</a:t>
            </a:r>
            <a:endParaRPr lang="ko-KR" altLang="en-US" sz="1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6" name="오른쪽 화살표 35"/>
          <p:cNvSpPr/>
          <p:nvPr/>
        </p:nvSpPr>
        <p:spPr>
          <a:xfrm rot="5400000">
            <a:off x="350263" y="3406443"/>
            <a:ext cx="725621" cy="49231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오른쪽 화살표 22"/>
          <p:cNvSpPr/>
          <p:nvPr/>
        </p:nvSpPr>
        <p:spPr>
          <a:xfrm rot="5400000">
            <a:off x="3025455" y="3426151"/>
            <a:ext cx="977761" cy="49231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모서리가 둥근 직사각형 23"/>
          <p:cNvSpPr/>
          <p:nvPr/>
        </p:nvSpPr>
        <p:spPr>
          <a:xfrm>
            <a:off x="3134330" y="4387238"/>
            <a:ext cx="1265388" cy="498779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b="1" dirty="0" err="1" smtClean="0"/>
              <a:t>CookCookDAO</a:t>
            </a:r>
            <a:endParaRPr lang="ko-KR" altLang="en-US" sz="1300" b="1" dirty="0"/>
          </a:p>
        </p:txBody>
      </p:sp>
      <p:sp>
        <p:nvSpPr>
          <p:cNvPr id="25" name="오른쪽 화살표 24"/>
          <p:cNvSpPr/>
          <p:nvPr/>
        </p:nvSpPr>
        <p:spPr>
          <a:xfrm rot="19298474">
            <a:off x="1888830" y="3144383"/>
            <a:ext cx="1217411" cy="49231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오른쪽 화살표 25"/>
          <p:cNvSpPr/>
          <p:nvPr/>
        </p:nvSpPr>
        <p:spPr>
          <a:xfrm rot="8103519">
            <a:off x="2458583" y="4830836"/>
            <a:ext cx="654117" cy="49231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7" name="그림 26" descr="mysql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7092" y="5357313"/>
            <a:ext cx="994644" cy="897708"/>
          </a:xfrm>
          <a:prstGeom prst="rect">
            <a:avLst/>
          </a:prstGeom>
        </p:spPr>
      </p:pic>
      <p:sp>
        <p:nvSpPr>
          <p:cNvPr id="28" name="제목 4"/>
          <p:cNvSpPr txBox="1">
            <a:spLocks/>
          </p:cNvSpPr>
          <p:nvPr/>
        </p:nvSpPr>
        <p:spPr>
          <a:xfrm>
            <a:off x="628650" y="1668474"/>
            <a:ext cx="7886700" cy="415342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500" b="1" dirty="0" smtClean="0">
                <a:solidFill>
                  <a:schemeClr val="bg1"/>
                </a:solidFill>
              </a:rPr>
              <a:t>재료로 검색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  <p:sp>
        <p:nvSpPr>
          <p:cNvPr id="32" name="오른쪽 화살표 31"/>
          <p:cNvSpPr/>
          <p:nvPr/>
        </p:nvSpPr>
        <p:spPr>
          <a:xfrm rot="16200000">
            <a:off x="949925" y="3389877"/>
            <a:ext cx="758746" cy="49231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오른쪽 화살표 33"/>
          <p:cNvSpPr/>
          <p:nvPr/>
        </p:nvSpPr>
        <p:spPr>
          <a:xfrm rot="16200000">
            <a:off x="3578737" y="3429459"/>
            <a:ext cx="997639" cy="49231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오른쪽 화살표 34"/>
          <p:cNvSpPr/>
          <p:nvPr/>
        </p:nvSpPr>
        <p:spPr>
          <a:xfrm rot="8424353">
            <a:off x="2041232" y="3561826"/>
            <a:ext cx="1217411" cy="49231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5" name="그룹 39"/>
          <p:cNvGrpSpPr/>
          <p:nvPr/>
        </p:nvGrpSpPr>
        <p:grpSpPr>
          <a:xfrm>
            <a:off x="3102485" y="2486586"/>
            <a:ext cx="1405546" cy="594639"/>
            <a:chOff x="4321685" y="3294968"/>
            <a:chExt cx="1405546" cy="594639"/>
          </a:xfrm>
        </p:grpSpPr>
        <p:sp>
          <p:nvSpPr>
            <p:cNvPr id="38" name="직사각형 37"/>
            <p:cNvSpPr/>
            <p:nvPr/>
          </p:nvSpPr>
          <p:spPr>
            <a:xfrm>
              <a:off x="4469156" y="3294968"/>
              <a:ext cx="1089327" cy="53033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4321685" y="3323705"/>
              <a:ext cx="1405546" cy="5659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 err="1" smtClean="0">
                  <a:solidFill>
                    <a:schemeClr val="bg1"/>
                  </a:solidFill>
                </a:rPr>
                <a:t>Searchpro</a:t>
              </a:r>
              <a:r>
                <a:rPr lang="en-US" altLang="ko-KR" sz="1400" b="1" dirty="0" smtClean="0">
                  <a:solidFill>
                    <a:schemeClr val="bg1"/>
                  </a:solidFill>
                </a:rPr>
                <a:t/>
              </a:r>
              <a:br>
                <a:rPr lang="en-US" altLang="ko-KR" sz="1400" b="1" dirty="0" smtClean="0">
                  <a:solidFill>
                    <a:schemeClr val="bg1"/>
                  </a:solidFill>
                </a:rPr>
              </a:br>
              <a:r>
                <a:rPr lang="en-US" altLang="ko-KR" sz="1400" b="1" dirty="0" smtClean="0">
                  <a:solidFill>
                    <a:schemeClr val="bg1"/>
                  </a:solidFill>
                </a:rPr>
                <a:t>Action</a:t>
              </a:r>
              <a:endParaRPr lang="ko-KR" altLang="en-US" sz="1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41" name="오른쪽 화살표 40"/>
          <p:cNvSpPr/>
          <p:nvPr/>
        </p:nvSpPr>
        <p:spPr>
          <a:xfrm rot="18902461">
            <a:off x="2823018" y="5076003"/>
            <a:ext cx="654117" cy="49231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모서리가 둥근 직사각형 41"/>
          <p:cNvSpPr/>
          <p:nvPr/>
        </p:nvSpPr>
        <p:spPr>
          <a:xfrm>
            <a:off x="3697547" y="3558979"/>
            <a:ext cx="808192" cy="255507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err="1" smtClean="0"/>
              <a:t>CookCook</a:t>
            </a:r>
            <a:r>
              <a:rPr lang="en-US" altLang="ko-KR" sz="1000" b="1" dirty="0" smtClean="0"/>
              <a:t/>
            </a:r>
            <a:br>
              <a:rPr lang="en-US" altLang="ko-KR" sz="1000" b="1" dirty="0" smtClean="0"/>
            </a:br>
            <a:r>
              <a:rPr lang="en-US" altLang="ko-KR" sz="1000" b="1" dirty="0" smtClean="0"/>
              <a:t>VO</a:t>
            </a:r>
            <a:endParaRPr lang="ko-KR" altLang="en-US" sz="1000" b="1" dirty="0"/>
          </a:p>
        </p:txBody>
      </p:sp>
      <p:grpSp>
        <p:nvGrpSpPr>
          <p:cNvPr id="40" name="그룹 39"/>
          <p:cNvGrpSpPr/>
          <p:nvPr/>
        </p:nvGrpSpPr>
        <p:grpSpPr>
          <a:xfrm>
            <a:off x="4774161" y="3146527"/>
            <a:ext cx="4209950" cy="1982066"/>
            <a:chOff x="4774161" y="2205622"/>
            <a:chExt cx="4209950" cy="1982066"/>
          </a:xfrm>
        </p:grpSpPr>
        <p:sp>
          <p:nvSpPr>
            <p:cNvPr id="33" name="모서리가 둥근 직사각형 32"/>
            <p:cNvSpPr/>
            <p:nvPr/>
          </p:nvSpPr>
          <p:spPr>
            <a:xfrm>
              <a:off x="4774161" y="2464904"/>
              <a:ext cx="4209950" cy="1722784"/>
            </a:xfrm>
            <a:prstGeom prst="roundRect">
              <a:avLst>
                <a:gd name="adj" fmla="val 6111"/>
              </a:avLst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 useBgFill="1">
          <p:nvSpPr>
            <p:cNvPr id="37" name="제목 4"/>
            <p:cNvSpPr txBox="1">
              <a:spLocks/>
            </p:cNvSpPr>
            <p:nvPr/>
          </p:nvSpPr>
          <p:spPr>
            <a:xfrm>
              <a:off x="5300869" y="2205622"/>
              <a:ext cx="3335947" cy="46363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2500" b="1" spc="-100" dirty="0" err="1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andoll 고딕Neo1 05 Medium" panose="020B0600000101010101" pitchFamily="34" charset="-127"/>
                  <a:ea typeface="Sandoll 고딕Neo1 05 Medium" panose="020B0600000101010101" pitchFamily="34" charset="-127"/>
                  <a:cs typeface="+mj-cs"/>
                </a:rPr>
                <a:t>SearchProAction</a:t>
              </a:r>
              <a:endParaRPr kumimoji="0" lang="ko-KR" altLang="en-US" sz="2500" b="1" i="0" u="none" strike="noStrike" kern="1200" cap="none" spc="-100" normalizeH="0" baseline="0" noProof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andoll 고딕Neo1 05 Medium" panose="020B0600000101010101" pitchFamily="34" charset="-127"/>
                <a:ea typeface="Sandoll 고딕Neo1 05 Medium" panose="020B0600000101010101" pitchFamily="34" charset="-127"/>
                <a:cs typeface="+mj-cs"/>
              </a:endParaRPr>
            </a:p>
          </p:txBody>
        </p:sp>
        <p:pic>
          <p:nvPicPr>
            <p:cNvPr id="5122" name="Picture 2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818200" y="2637184"/>
              <a:ext cx="4104858" cy="14312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44" name="타원 43"/>
          <p:cNvSpPr/>
          <p:nvPr/>
        </p:nvSpPr>
        <p:spPr>
          <a:xfrm>
            <a:off x="2432718" y="3523058"/>
            <a:ext cx="594414" cy="575595"/>
          </a:xfrm>
          <a:prstGeom prst="ellipse">
            <a:avLst/>
          </a:prstGeom>
          <a:solidFill>
            <a:srgbClr val="B151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list</a:t>
            </a:r>
            <a:endParaRPr lang="ko-KR" altLang="en-US" sz="1400" b="1" dirty="0"/>
          </a:p>
        </p:txBody>
      </p:sp>
    </p:spTree>
    <p:extLst>
      <p:ext uri="{BB962C8B-B14F-4D97-AF65-F5344CB8AC3E}">
        <p14:creationId xmlns="" xmlns:p14="http://schemas.microsoft.com/office/powerpoint/2010/main" val="1812965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텍스트 개체 틀 10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b="1" dirty="0"/>
              <a:t>main function</a:t>
            </a:r>
            <a:endParaRPr lang="ko-KR" altLang="en-US" b="1" dirty="0"/>
          </a:p>
        </p:txBody>
      </p:sp>
      <p:grpSp>
        <p:nvGrpSpPr>
          <p:cNvPr id="3" name="그룹 3"/>
          <p:cNvGrpSpPr/>
          <p:nvPr/>
        </p:nvGrpSpPr>
        <p:grpSpPr>
          <a:xfrm>
            <a:off x="106016" y="2230565"/>
            <a:ext cx="2040837" cy="1001762"/>
            <a:chOff x="250277" y="4824076"/>
            <a:chExt cx="2710639" cy="1330540"/>
          </a:xfrm>
        </p:grpSpPr>
        <p:sp>
          <p:nvSpPr>
            <p:cNvPr id="6" name="타원 5"/>
            <p:cNvSpPr/>
            <p:nvPr/>
          </p:nvSpPr>
          <p:spPr>
            <a:xfrm>
              <a:off x="334744" y="5282255"/>
              <a:ext cx="764504" cy="764505"/>
            </a:xfrm>
            <a:prstGeom prst="ellipse">
              <a:avLst/>
            </a:prstGeom>
            <a:solidFill>
              <a:srgbClr val="B151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 smtClean="0"/>
                <a:t>top</a:t>
              </a:r>
              <a:endParaRPr lang="ko-KR" altLang="en-US" sz="1200" b="1" dirty="0"/>
            </a:p>
          </p:txBody>
        </p:sp>
        <p:grpSp>
          <p:nvGrpSpPr>
            <p:cNvPr id="4" name="그룹 31"/>
            <p:cNvGrpSpPr/>
            <p:nvPr/>
          </p:nvGrpSpPr>
          <p:grpSpPr>
            <a:xfrm>
              <a:off x="1980011" y="5275655"/>
              <a:ext cx="980905" cy="764505"/>
              <a:chOff x="1909675" y="5282253"/>
              <a:chExt cx="980905" cy="764505"/>
            </a:xfrm>
          </p:grpSpPr>
          <p:sp>
            <p:nvSpPr>
              <p:cNvPr id="12" name="타원 11"/>
              <p:cNvSpPr/>
              <p:nvPr/>
            </p:nvSpPr>
            <p:spPr>
              <a:xfrm>
                <a:off x="1956313" y="5282253"/>
                <a:ext cx="764504" cy="764505"/>
              </a:xfrm>
              <a:prstGeom prst="ellipse">
                <a:avLst/>
              </a:prstGeom>
              <a:solidFill>
                <a:srgbClr val="B1510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1909675" y="5442425"/>
                <a:ext cx="980905" cy="3883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300" b="1" dirty="0" smtClean="0">
                    <a:solidFill>
                      <a:schemeClr val="bg1"/>
                    </a:solidFill>
                  </a:rPr>
                  <a:t>bottom</a:t>
                </a:r>
                <a:endParaRPr lang="ko-KR" altLang="en-US" sz="1300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8" name="모서리가 둥근 직사각형 7"/>
            <p:cNvSpPr/>
            <p:nvPr/>
          </p:nvSpPr>
          <p:spPr>
            <a:xfrm>
              <a:off x="250277" y="5064370"/>
              <a:ext cx="2583456" cy="1090246"/>
            </a:xfrm>
            <a:prstGeom prst="roundRect">
              <a:avLst>
                <a:gd name="adj" fmla="val 6111"/>
              </a:avLst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 useBgFill="1">
          <p:nvSpPr>
            <p:cNvPr id="9" name="제목 4"/>
            <p:cNvSpPr txBox="1">
              <a:spLocks/>
            </p:cNvSpPr>
            <p:nvPr/>
          </p:nvSpPr>
          <p:spPr>
            <a:xfrm>
              <a:off x="989544" y="4824076"/>
              <a:ext cx="1594335" cy="32885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2000" b="1" spc="-1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andoll 고딕Neo1 05 Medium" panose="020B0600000101010101" pitchFamily="34" charset="-127"/>
                  <a:ea typeface="Sandoll 고딕Neo1 05 Medium" panose="020B0600000101010101" pitchFamily="34" charset="-127"/>
                  <a:cs typeface="+mj-cs"/>
                </a:rPr>
                <a:t>Main.jsp</a:t>
              </a:r>
              <a:endParaRPr kumimoji="0" lang="ko-KR" altLang="en-US" sz="2000" b="1" i="0" u="none" strike="noStrike" kern="1200" cap="none" spc="-100" normalizeH="0" baseline="0" noProof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andoll 고딕Neo1 05 Medium" panose="020B0600000101010101" pitchFamily="34" charset="-127"/>
                <a:ea typeface="Sandoll 고딕Neo1 05 Medium" panose="020B0600000101010101" pitchFamily="34" charset="-127"/>
                <a:cs typeface="+mj-cs"/>
              </a:endParaRPr>
            </a:p>
          </p:txBody>
        </p:sp>
        <p:sp>
          <p:nvSpPr>
            <p:cNvPr id="10" name="타원 9"/>
            <p:cNvSpPr/>
            <p:nvPr/>
          </p:nvSpPr>
          <p:spPr>
            <a:xfrm>
              <a:off x="1166813" y="5282254"/>
              <a:ext cx="789500" cy="764505"/>
            </a:xfrm>
            <a:prstGeom prst="ellipse">
              <a:avLst/>
            </a:prstGeom>
            <a:solidFill>
              <a:srgbClr val="B151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b="1" dirty="0"/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688176" y="2595837"/>
            <a:ext cx="79606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00" b="1" dirty="0" smtClean="0">
                <a:solidFill>
                  <a:schemeClr val="bg1"/>
                </a:solidFill>
              </a:rPr>
              <a:t>main</a:t>
            </a:r>
            <a:br>
              <a:rPr lang="en-US" altLang="ko-KR" sz="1300" b="1" dirty="0" smtClean="0">
                <a:solidFill>
                  <a:schemeClr val="bg1"/>
                </a:solidFill>
              </a:rPr>
            </a:br>
            <a:r>
              <a:rPr lang="en-US" altLang="ko-KR" sz="1300" b="1" dirty="0" smtClean="0">
                <a:solidFill>
                  <a:schemeClr val="bg1"/>
                </a:solidFill>
              </a:rPr>
              <a:t>contents</a:t>
            </a:r>
            <a:endParaRPr lang="ko-KR" altLang="en-US" sz="1300" b="1" dirty="0">
              <a:solidFill>
                <a:schemeClr val="bg1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371072" y="4075609"/>
            <a:ext cx="1285731" cy="545149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CookCook</a:t>
            </a:r>
            <a:r>
              <a:rPr lang="en-US" altLang="ko-KR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US" altLang="ko-KR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altLang="ko-KR" sz="16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MainConfig</a:t>
            </a:r>
            <a:endParaRPr lang="ko-KR" altLang="en-US" sz="1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6" name="오른쪽 화살표 35"/>
          <p:cNvSpPr/>
          <p:nvPr/>
        </p:nvSpPr>
        <p:spPr>
          <a:xfrm rot="5400000">
            <a:off x="350263" y="3406443"/>
            <a:ext cx="725621" cy="49231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오른쪽 화살표 22"/>
          <p:cNvSpPr/>
          <p:nvPr/>
        </p:nvSpPr>
        <p:spPr>
          <a:xfrm rot="5400000">
            <a:off x="3025455" y="3426151"/>
            <a:ext cx="977761" cy="49231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모서리가 둥근 직사각형 23"/>
          <p:cNvSpPr/>
          <p:nvPr/>
        </p:nvSpPr>
        <p:spPr>
          <a:xfrm>
            <a:off x="3134330" y="4387238"/>
            <a:ext cx="1265388" cy="498779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b="1" dirty="0" err="1" smtClean="0"/>
              <a:t>CookCookDAO</a:t>
            </a:r>
            <a:endParaRPr lang="ko-KR" altLang="en-US" sz="1300" b="1" dirty="0"/>
          </a:p>
        </p:txBody>
      </p:sp>
      <p:sp>
        <p:nvSpPr>
          <p:cNvPr id="25" name="오른쪽 화살표 24"/>
          <p:cNvSpPr/>
          <p:nvPr/>
        </p:nvSpPr>
        <p:spPr>
          <a:xfrm rot="19298474">
            <a:off x="1888830" y="3144383"/>
            <a:ext cx="1217411" cy="49231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오른쪽 화살표 25"/>
          <p:cNvSpPr/>
          <p:nvPr/>
        </p:nvSpPr>
        <p:spPr>
          <a:xfrm rot="8103519">
            <a:off x="2458583" y="4830836"/>
            <a:ext cx="654117" cy="49231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7" name="그림 26" descr="mysql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7092" y="5357313"/>
            <a:ext cx="994644" cy="897708"/>
          </a:xfrm>
          <a:prstGeom prst="rect">
            <a:avLst/>
          </a:prstGeom>
        </p:spPr>
      </p:pic>
      <p:sp>
        <p:nvSpPr>
          <p:cNvPr id="28" name="제목 4"/>
          <p:cNvSpPr txBox="1">
            <a:spLocks/>
          </p:cNvSpPr>
          <p:nvPr/>
        </p:nvSpPr>
        <p:spPr>
          <a:xfrm>
            <a:off x="628650" y="1668474"/>
            <a:ext cx="7886700" cy="415342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500" b="1" dirty="0" smtClean="0">
                <a:solidFill>
                  <a:schemeClr val="bg1"/>
                </a:solidFill>
              </a:rPr>
              <a:t>재료로 검색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  <p:sp>
        <p:nvSpPr>
          <p:cNvPr id="32" name="오른쪽 화살표 31"/>
          <p:cNvSpPr/>
          <p:nvPr/>
        </p:nvSpPr>
        <p:spPr>
          <a:xfrm rot="16200000">
            <a:off x="949925" y="3389877"/>
            <a:ext cx="758746" cy="49231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오른쪽 화살표 33"/>
          <p:cNvSpPr/>
          <p:nvPr/>
        </p:nvSpPr>
        <p:spPr>
          <a:xfrm rot="16200000">
            <a:off x="3578737" y="3429459"/>
            <a:ext cx="997639" cy="49231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오른쪽 화살표 34"/>
          <p:cNvSpPr/>
          <p:nvPr/>
        </p:nvSpPr>
        <p:spPr>
          <a:xfrm rot="8424353">
            <a:off x="2041232" y="3561826"/>
            <a:ext cx="1217411" cy="49231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5" name="그룹 39"/>
          <p:cNvGrpSpPr/>
          <p:nvPr/>
        </p:nvGrpSpPr>
        <p:grpSpPr>
          <a:xfrm>
            <a:off x="3102485" y="2486586"/>
            <a:ext cx="1405546" cy="594639"/>
            <a:chOff x="4321685" y="3294968"/>
            <a:chExt cx="1405546" cy="594639"/>
          </a:xfrm>
        </p:grpSpPr>
        <p:sp>
          <p:nvSpPr>
            <p:cNvPr id="38" name="직사각형 37"/>
            <p:cNvSpPr/>
            <p:nvPr/>
          </p:nvSpPr>
          <p:spPr>
            <a:xfrm>
              <a:off x="4469156" y="3294968"/>
              <a:ext cx="1089327" cy="53033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4321685" y="3323705"/>
              <a:ext cx="1405546" cy="5659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 err="1" smtClean="0">
                  <a:solidFill>
                    <a:schemeClr val="bg1"/>
                  </a:solidFill>
                </a:rPr>
                <a:t>Searchpro</a:t>
              </a:r>
              <a:r>
                <a:rPr lang="en-US" altLang="ko-KR" sz="1400" b="1" dirty="0" smtClean="0">
                  <a:solidFill>
                    <a:schemeClr val="bg1"/>
                  </a:solidFill>
                </a:rPr>
                <a:t/>
              </a:r>
              <a:br>
                <a:rPr lang="en-US" altLang="ko-KR" sz="1400" b="1" dirty="0" smtClean="0">
                  <a:solidFill>
                    <a:schemeClr val="bg1"/>
                  </a:solidFill>
                </a:rPr>
              </a:br>
              <a:r>
                <a:rPr lang="en-US" altLang="ko-KR" sz="1400" b="1" dirty="0" smtClean="0">
                  <a:solidFill>
                    <a:schemeClr val="bg1"/>
                  </a:solidFill>
                </a:rPr>
                <a:t>Action</a:t>
              </a:r>
              <a:endParaRPr lang="ko-KR" altLang="en-US" sz="1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41" name="오른쪽 화살표 40"/>
          <p:cNvSpPr/>
          <p:nvPr/>
        </p:nvSpPr>
        <p:spPr>
          <a:xfrm rot="18902461">
            <a:off x="2823018" y="5076003"/>
            <a:ext cx="654117" cy="49231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모서리가 둥근 직사각형 41"/>
          <p:cNvSpPr/>
          <p:nvPr/>
        </p:nvSpPr>
        <p:spPr>
          <a:xfrm>
            <a:off x="3697547" y="3558979"/>
            <a:ext cx="808192" cy="255507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err="1" smtClean="0"/>
              <a:t>CookCook</a:t>
            </a:r>
            <a:r>
              <a:rPr lang="en-US" altLang="ko-KR" sz="1000" b="1" dirty="0" smtClean="0"/>
              <a:t/>
            </a:r>
            <a:br>
              <a:rPr lang="en-US" altLang="ko-KR" sz="1000" b="1" dirty="0" smtClean="0"/>
            </a:br>
            <a:r>
              <a:rPr lang="en-US" altLang="ko-KR" sz="1000" b="1" dirty="0" smtClean="0"/>
              <a:t>VO</a:t>
            </a:r>
            <a:endParaRPr lang="ko-KR" altLang="en-US" sz="1000" b="1" dirty="0"/>
          </a:p>
        </p:txBody>
      </p:sp>
      <p:grpSp>
        <p:nvGrpSpPr>
          <p:cNvPr id="44" name="그룹 43"/>
          <p:cNvGrpSpPr/>
          <p:nvPr/>
        </p:nvGrpSpPr>
        <p:grpSpPr>
          <a:xfrm>
            <a:off x="4756321" y="3178922"/>
            <a:ext cx="4209950" cy="2015377"/>
            <a:chOff x="4721153" y="2505821"/>
            <a:chExt cx="4209950" cy="2015377"/>
          </a:xfrm>
        </p:grpSpPr>
        <p:grpSp>
          <p:nvGrpSpPr>
            <p:cNvPr id="45" name="그룹 45"/>
            <p:cNvGrpSpPr/>
            <p:nvPr/>
          </p:nvGrpSpPr>
          <p:grpSpPr>
            <a:xfrm>
              <a:off x="4721153" y="2505821"/>
              <a:ext cx="4209950" cy="2015377"/>
              <a:chOff x="4689495" y="2902348"/>
              <a:chExt cx="3777498" cy="772375"/>
            </a:xfrm>
          </p:grpSpPr>
          <p:sp>
            <p:nvSpPr>
              <p:cNvPr id="47" name="모서리가 둥근 직사각형 46"/>
              <p:cNvSpPr/>
              <p:nvPr/>
            </p:nvSpPr>
            <p:spPr>
              <a:xfrm>
                <a:off x="4689495" y="3021606"/>
                <a:ext cx="3777498" cy="653117"/>
              </a:xfrm>
              <a:prstGeom prst="roundRect">
                <a:avLst>
                  <a:gd name="adj" fmla="val 6111"/>
                </a:avLst>
              </a:prstGeom>
              <a:noFill/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 useBgFill="1">
            <p:nvSpPr>
              <p:cNvPr id="48" name="제목 4"/>
              <p:cNvSpPr txBox="1">
                <a:spLocks/>
              </p:cNvSpPr>
              <p:nvPr/>
            </p:nvSpPr>
            <p:spPr>
              <a:xfrm>
                <a:off x="5936264" y="2902348"/>
                <a:ext cx="2219109" cy="17768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ko-KR" sz="2500" b="1" spc="-100" dirty="0" err="1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andoll 고딕Neo1 05 Medium" panose="020B0600000101010101" pitchFamily="34" charset="-127"/>
                    <a:ea typeface="Sandoll 고딕Neo1 05 Medium" panose="020B0600000101010101" pitchFamily="34" charset="-127"/>
                    <a:cs typeface="+mj-cs"/>
                  </a:rPr>
                  <a:t>CookCook</a:t>
                </a:r>
                <a:r>
                  <a:rPr lang="en-US" altLang="ko-KR" sz="2500" b="1" spc="-100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andoll 고딕Neo1 05 Medium" panose="020B0600000101010101" pitchFamily="34" charset="-127"/>
                    <a:ea typeface="Sandoll 고딕Neo1 05 Medium" panose="020B0600000101010101" pitchFamily="34" charset="-127"/>
                    <a:cs typeface="+mj-cs"/>
                  </a:rPr>
                  <a:t/>
                </a:r>
                <a:br>
                  <a:rPr lang="en-US" altLang="ko-KR" sz="2500" b="1" spc="-100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andoll 고딕Neo1 05 Medium" panose="020B0600000101010101" pitchFamily="34" charset="-127"/>
                    <a:ea typeface="Sandoll 고딕Neo1 05 Medium" panose="020B0600000101010101" pitchFamily="34" charset="-127"/>
                    <a:cs typeface="+mj-cs"/>
                  </a:rPr>
                </a:br>
                <a:r>
                  <a:rPr lang="en-US" altLang="ko-KR" sz="2500" b="1" spc="-100" dirty="0" err="1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andoll 고딕Neo1 05 Medium" panose="020B0600000101010101" pitchFamily="34" charset="-127"/>
                    <a:ea typeface="Sandoll 고딕Neo1 05 Medium" panose="020B0600000101010101" pitchFamily="34" charset="-127"/>
                    <a:cs typeface="+mj-cs"/>
                  </a:rPr>
                  <a:t>MainConfig</a:t>
                </a:r>
                <a:endParaRPr kumimoji="0" lang="ko-KR" altLang="en-US" sz="2500" b="1" i="0" u="none" strike="noStrike" kern="1200" cap="none" spc="-100" normalizeH="0" baseline="0" noProof="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Sandoll 고딕Neo1 05 Medium" panose="020B0600000101010101" pitchFamily="34" charset="-127"/>
                  <a:ea typeface="Sandoll 고딕Neo1 05 Medium" panose="020B0600000101010101" pitchFamily="34" charset="-127"/>
                  <a:cs typeface="+mj-cs"/>
                </a:endParaRPr>
              </a:p>
            </p:txBody>
          </p:sp>
        </p:grpSp>
        <p:pic>
          <p:nvPicPr>
            <p:cNvPr id="46" name="그림 4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07977" y="3191571"/>
              <a:ext cx="4050637" cy="1235963"/>
            </a:xfrm>
            <a:prstGeom prst="rect">
              <a:avLst/>
            </a:prstGeom>
          </p:spPr>
        </p:pic>
      </p:grpSp>
      <p:sp>
        <p:nvSpPr>
          <p:cNvPr id="50" name="타원 49"/>
          <p:cNvSpPr/>
          <p:nvPr/>
        </p:nvSpPr>
        <p:spPr>
          <a:xfrm>
            <a:off x="2432718" y="3523058"/>
            <a:ext cx="594414" cy="575595"/>
          </a:xfrm>
          <a:prstGeom prst="ellipse">
            <a:avLst/>
          </a:prstGeom>
          <a:solidFill>
            <a:srgbClr val="B151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list</a:t>
            </a:r>
            <a:endParaRPr lang="ko-KR" altLang="en-US" sz="1400" b="1" dirty="0"/>
          </a:p>
        </p:txBody>
      </p:sp>
    </p:spTree>
    <p:extLst>
      <p:ext uri="{BB962C8B-B14F-4D97-AF65-F5344CB8AC3E}">
        <p14:creationId xmlns="" xmlns:p14="http://schemas.microsoft.com/office/powerpoint/2010/main" val="1812965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51 -1.62812E-6 L -0.17813 -0.13344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1" y="-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0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텍스트 개체 틀 10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b="1" dirty="0"/>
              <a:t>main function</a:t>
            </a:r>
            <a:endParaRPr lang="ko-KR" altLang="en-US" b="1" dirty="0"/>
          </a:p>
        </p:txBody>
      </p:sp>
      <p:grpSp>
        <p:nvGrpSpPr>
          <p:cNvPr id="2" name="그룹 3"/>
          <p:cNvGrpSpPr/>
          <p:nvPr/>
        </p:nvGrpSpPr>
        <p:grpSpPr>
          <a:xfrm>
            <a:off x="106016" y="2230565"/>
            <a:ext cx="2040837" cy="1001762"/>
            <a:chOff x="250277" y="4824076"/>
            <a:chExt cx="2710639" cy="1330540"/>
          </a:xfrm>
        </p:grpSpPr>
        <p:sp>
          <p:nvSpPr>
            <p:cNvPr id="6" name="타원 5"/>
            <p:cNvSpPr/>
            <p:nvPr/>
          </p:nvSpPr>
          <p:spPr>
            <a:xfrm>
              <a:off x="334744" y="5282255"/>
              <a:ext cx="764504" cy="764505"/>
            </a:xfrm>
            <a:prstGeom prst="ellipse">
              <a:avLst/>
            </a:prstGeom>
            <a:solidFill>
              <a:srgbClr val="B151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 smtClean="0"/>
                <a:t>top</a:t>
              </a:r>
              <a:endParaRPr lang="ko-KR" altLang="en-US" sz="1200" b="1" dirty="0"/>
            </a:p>
          </p:txBody>
        </p:sp>
        <p:grpSp>
          <p:nvGrpSpPr>
            <p:cNvPr id="3" name="그룹 31"/>
            <p:cNvGrpSpPr/>
            <p:nvPr/>
          </p:nvGrpSpPr>
          <p:grpSpPr>
            <a:xfrm>
              <a:off x="1980011" y="5275655"/>
              <a:ext cx="980905" cy="764505"/>
              <a:chOff x="1909675" y="5282253"/>
              <a:chExt cx="980905" cy="764505"/>
            </a:xfrm>
          </p:grpSpPr>
          <p:sp>
            <p:nvSpPr>
              <p:cNvPr id="12" name="타원 11"/>
              <p:cNvSpPr/>
              <p:nvPr/>
            </p:nvSpPr>
            <p:spPr>
              <a:xfrm>
                <a:off x="1956313" y="5282253"/>
                <a:ext cx="764504" cy="764505"/>
              </a:xfrm>
              <a:prstGeom prst="ellipse">
                <a:avLst/>
              </a:prstGeom>
              <a:solidFill>
                <a:srgbClr val="B1510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1909675" y="5442425"/>
                <a:ext cx="980905" cy="3883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300" b="1" dirty="0" smtClean="0">
                    <a:solidFill>
                      <a:schemeClr val="bg1"/>
                    </a:solidFill>
                  </a:rPr>
                  <a:t>bottom</a:t>
                </a:r>
                <a:endParaRPr lang="ko-KR" altLang="en-US" sz="1300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8" name="모서리가 둥근 직사각형 7"/>
            <p:cNvSpPr/>
            <p:nvPr/>
          </p:nvSpPr>
          <p:spPr>
            <a:xfrm>
              <a:off x="250277" y="5064370"/>
              <a:ext cx="2583456" cy="1090246"/>
            </a:xfrm>
            <a:prstGeom prst="roundRect">
              <a:avLst>
                <a:gd name="adj" fmla="val 6111"/>
              </a:avLst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 useBgFill="1">
          <p:nvSpPr>
            <p:cNvPr id="9" name="제목 4"/>
            <p:cNvSpPr txBox="1">
              <a:spLocks/>
            </p:cNvSpPr>
            <p:nvPr/>
          </p:nvSpPr>
          <p:spPr>
            <a:xfrm>
              <a:off x="989544" y="4824076"/>
              <a:ext cx="1594335" cy="32885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2000" b="1" spc="-1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andoll 고딕Neo1 05 Medium" panose="020B0600000101010101" pitchFamily="34" charset="-127"/>
                  <a:ea typeface="Sandoll 고딕Neo1 05 Medium" panose="020B0600000101010101" pitchFamily="34" charset="-127"/>
                  <a:cs typeface="+mj-cs"/>
                </a:rPr>
                <a:t>Main.jsp</a:t>
              </a:r>
              <a:endParaRPr kumimoji="0" lang="ko-KR" altLang="en-US" sz="2000" b="1" i="0" u="none" strike="noStrike" kern="1200" cap="none" spc="-100" normalizeH="0" baseline="0" noProof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andoll 고딕Neo1 05 Medium" panose="020B0600000101010101" pitchFamily="34" charset="-127"/>
                <a:ea typeface="Sandoll 고딕Neo1 05 Medium" panose="020B0600000101010101" pitchFamily="34" charset="-127"/>
                <a:cs typeface="+mj-cs"/>
              </a:endParaRPr>
            </a:p>
          </p:txBody>
        </p:sp>
        <p:sp>
          <p:nvSpPr>
            <p:cNvPr id="10" name="타원 9"/>
            <p:cNvSpPr/>
            <p:nvPr/>
          </p:nvSpPr>
          <p:spPr>
            <a:xfrm>
              <a:off x="1166813" y="5282254"/>
              <a:ext cx="789500" cy="764505"/>
            </a:xfrm>
            <a:prstGeom prst="ellipse">
              <a:avLst/>
            </a:prstGeom>
            <a:solidFill>
              <a:srgbClr val="B151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b="1" dirty="0"/>
            </a:p>
          </p:txBody>
        </p:sp>
      </p:grpSp>
      <p:sp>
        <p:nvSpPr>
          <p:cNvPr id="14" name="모서리가 둥근 직사각형 13"/>
          <p:cNvSpPr/>
          <p:nvPr/>
        </p:nvSpPr>
        <p:spPr>
          <a:xfrm>
            <a:off x="371072" y="4075609"/>
            <a:ext cx="1285731" cy="545149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CookCook</a:t>
            </a:r>
            <a:r>
              <a:rPr lang="en-US" altLang="ko-KR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US" altLang="ko-KR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altLang="ko-KR" sz="16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MainConfig</a:t>
            </a:r>
            <a:endParaRPr lang="ko-KR" altLang="en-US" sz="1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6" name="오른쪽 화살표 35"/>
          <p:cNvSpPr/>
          <p:nvPr/>
        </p:nvSpPr>
        <p:spPr>
          <a:xfrm rot="5400000">
            <a:off x="350263" y="3406443"/>
            <a:ext cx="725621" cy="49231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오른쪽 화살표 22"/>
          <p:cNvSpPr/>
          <p:nvPr/>
        </p:nvSpPr>
        <p:spPr>
          <a:xfrm rot="5400000">
            <a:off x="3025455" y="3426151"/>
            <a:ext cx="977761" cy="49231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모서리가 둥근 직사각형 23"/>
          <p:cNvSpPr/>
          <p:nvPr/>
        </p:nvSpPr>
        <p:spPr>
          <a:xfrm>
            <a:off x="3134330" y="4387238"/>
            <a:ext cx="1265388" cy="498779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b="1" dirty="0" err="1" smtClean="0"/>
              <a:t>CookCookDAO</a:t>
            </a:r>
            <a:endParaRPr lang="ko-KR" altLang="en-US" sz="1300" b="1" dirty="0"/>
          </a:p>
        </p:txBody>
      </p:sp>
      <p:sp>
        <p:nvSpPr>
          <p:cNvPr id="25" name="오른쪽 화살표 24"/>
          <p:cNvSpPr/>
          <p:nvPr/>
        </p:nvSpPr>
        <p:spPr>
          <a:xfrm rot="19298474">
            <a:off x="1888830" y="3144383"/>
            <a:ext cx="1217411" cy="49231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오른쪽 화살표 25"/>
          <p:cNvSpPr/>
          <p:nvPr/>
        </p:nvSpPr>
        <p:spPr>
          <a:xfrm rot="8103519">
            <a:off x="2458583" y="4830836"/>
            <a:ext cx="654117" cy="49231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7" name="그림 26" descr="mysql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7092" y="5357313"/>
            <a:ext cx="994644" cy="897708"/>
          </a:xfrm>
          <a:prstGeom prst="rect">
            <a:avLst/>
          </a:prstGeom>
        </p:spPr>
      </p:pic>
      <p:sp>
        <p:nvSpPr>
          <p:cNvPr id="28" name="제목 4"/>
          <p:cNvSpPr txBox="1">
            <a:spLocks/>
          </p:cNvSpPr>
          <p:nvPr/>
        </p:nvSpPr>
        <p:spPr>
          <a:xfrm>
            <a:off x="628650" y="1668474"/>
            <a:ext cx="7886700" cy="415342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500" b="1" dirty="0" smtClean="0">
                <a:solidFill>
                  <a:schemeClr val="bg1"/>
                </a:solidFill>
              </a:rPr>
              <a:t>재료로 검색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  <p:sp>
        <p:nvSpPr>
          <p:cNvPr id="32" name="오른쪽 화살표 31"/>
          <p:cNvSpPr/>
          <p:nvPr/>
        </p:nvSpPr>
        <p:spPr>
          <a:xfrm rot="16200000">
            <a:off x="949925" y="3389877"/>
            <a:ext cx="758746" cy="49231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오른쪽 화살표 33"/>
          <p:cNvSpPr/>
          <p:nvPr/>
        </p:nvSpPr>
        <p:spPr>
          <a:xfrm rot="16200000">
            <a:off x="3578737" y="3429459"/>
            <a:ext cx="997639" cy="49231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오른쪽 화살표 34"/>
          <p:cNvSpPr/>
          <p:nvPr/>
        </p:nvSpPr>
        <p:spPr>
          <a:xfrm rot="8424353">
            <a:off x="2041232" y="3561826"/>
            <a:ext cx="1217411" cy="49231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7" name="그룹 39"/>
          <p:cNvGrpSpPr/>
          <p:nvPr/>
        </p:nvGrpSpPr>
        <p:grpSpPr>
          <a:xfrm>
            <a:off x="3102485" y="2486586"/>
            <a:ext cx="1405546" cy="594639"/>
            <a:chOff x="4321685" y="3294968"/>
            <a:chExt cx="1405546" cy="594639"/>
          </a:xfrm>
        </p:grpSpPr>
        <p:sp>
          <p:nvSpPr>
            <p:cNvPr id="38" name="직사각형 37"/>
            <p:cNvSpPr/>
            <p:nvPr/>
          </p:nvSpPr>
          <p:spPr>
            <a:xfrm>
              <a:off x="4469156" y="3294968"/>
              <a:ext cx="1089327" cy="53033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4321685" y="3323705"/>
              <a:ext cx="1405546" cy="5659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 err="1" smtClean="0">
                  <a:solidFill>
                    <a:schemeClr val="bg1"/>
                  </a:solidFill>
                </a:rPr>
                <a:t>Searchpro</a:t>
              </a:r>
              <a:r>
                <a:rPr lang="en-US" altLang="ko-KR" sz="1400" b="1" dirty="0" smtClean="0">
                  <a:solidFill>
                    <a:schemeClr val="bg1"/>
                  </a:solidFill>
                </a:rPr>
                <a:t/>
              </a:r>
              <a:br>
                <a:rPr lang="en-US" altLang="ko-KR" sz="1400" b="1" dirty="0" smtClean="0">
                  <a:solidFill>
                    <a:schemeClr val="bg1"/>
                  </a:solidFill>
                </a:rPr>
              </a:br>
              <a:r>
                <a:rPr lang="en-US" altLang="ko-KR" sz="1400" b="1" dirty="0" smtClean="0">
                  <a:solidFill>
                    <a:schemeClr val="bg1"/>
                  </a:solidFill>
                </a:rPr>
                <a:t>Action</a:t>
              </a:r>
              <a:endParaRPr lang="ko-KR" altLang="en-US" sz="1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41" name="오른쪽 화살표 40"/>
          <p:cNvSpPr/>
          <p:nvPr/>
        </p:nvSpPr>
        <p:spPr>
          <a:xfrm rot="18902461">
            <a:off x="2823018" y="5076003"/>
            <a:ext cx="654117" cy="49231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모서리가 둥근 직사각형 41"/>
          <p:cNvSpPr/>
          <p:nvPr/>
        </p:nvSpPr>
        <p:spPr>
          <a:xfrm>
            <a:off x="3697547" y="3558979"/>
            <a:ext cx="808192" cy="255507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err="1" smtClean="0"/>
              <a:t>CookCook</a:t>
            </a:r>
            <a:r>
              <a:rPr lang="en-US" altLang="ko-KR" sz="1000" b="1" dirty="0" smtClean="0"/>
              <a:t/>
            </a:r>
            <a:br>
              <a:rPr lang="en-US" altLang="ko-KR" sz="1000" b="1" dirty="0" smtClean="0"/>
            </a:br>
            <a:r>
              <a:rPr lang="en-US" altLang="ko-KR" sz="1000" b="1" dirty="0" smtClean="0"/>
              <a:t>VO</a:t>
            </a:r>
            <a:endParaRPr lang="ko-KR" altLang="en-US" sz="1000" b="1" dirty="0"/>
          </a:p>
        </p:txBody>
      </p:sp>
      <p:sp>
        <p:nvSpPr>
          <p:cNvPr id="50" name="타원 49"/>
          <p:cNvSpPr/>
          <p:nvPr/>
        </p:nvSpPr>
        <p:spPr>
          <a:xfrm>
            <a:off x="802700" y="2568902"/>
            <a:ext cx="594414" cy="57559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list</a:t>
            </a:r>
            <a:endParaRPr lang="ko-KR" altLang="en-US" sz="1400" b="1" dirty="0"/>
          </a:p>
        </p:txBody>
      </p:sp>
      <p:grpSp>
        <p:nvGrpSpPr>
          <p:cNvPr id="45" name="그룹 44"/>
          <p:cNvGrpSpPr/>
          <p:nvPr/>
        </p:nvGrpSpPr>
        <p:grpSpPr>
          <a:xfrm>
            <a:off x="4708692" y="2696951"/>
            <a:ext cx="4298831" cy="2325432"/>
            <a:chOff x="4681396" y="2246567"/>
            <a:chExt cx="4298831" cy="2325432"/>
          </a:xfrm>
        </p:grpSpPr>
        <p:sp>
          <p:nvSpPr>
            <p:cNvPr id="40" name="모서리가 둥근 직사각형 39"/>
            <p:cNvSpPr/>
            <p:nvPr/>
          </p:nvSpPr>
          <p:spPr>
            <a:xfrm>
              <a:off x="4681396" y="2579426"/>
              <a:ext cx="4298831" cy="1992573"/>
            </a:xfrm>
            <a:prstGeom prst="roundRect">
              <a:avLst>
                <a:gd name="adj" fmla="val 6111"/>
              </a:avLst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 useBgFill="1">
          <p:nvSpPr>
            <p:cNvPr id="43" name="제목 4"/>
            <p:cNvSpPr txBox="1">
              <a:spLocks/>
            </p:cNvSpPr>
            <p:nvPr/>
          </p:nvSpPr>
          <p:spPr>
            <a:xfrm>
              <a:off x="6652987" y="2246567"/>
              <a:ext cx="1904712" cy="46363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2500" b="1" spc="-1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andoll 고딕Neo1 05 Medium" panose="020B0600000101010101" pitchFamily="34" charset="-127"/>
                  <a:ea typeface="Sandoll 고딕Neo1 05 Medium" panose="020B0600000101010101" pitchFamily="34" charset="-127"/>
                  <a:cs typeface="+mj-cs"/>
                </a:rPr>
                <a:t>l</a:t>
              </a:r>
              <a:r>
                <a:rPr kumimoji="0" lang="en-US" altLang="ko-KR" sz="2500" b="1" i="0" u="none" strike="noStrike" kern="1200" cap="none" spc="-100" normalizeH="0" baseline="0" noProof="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Sandoll 고딕Neo1 05 Medium" panose="020B0600000101010101" pitchFamily="34" charset="-127"/>
                  <a:ea typeface="Sandoll 고딕Neo1 05 Medium" panose="020B0600000101010101" pitchFamily="34" charset="-127"/>
                  <a:cs typeface="+mj-cs"/>
                </a:rPr>
                <a:t>ist.jsp</a:t>
              </a:r>
              <a:endParaRPr kumimoji="0" lang="ko-KR" altLang="en-US" sz="2500" b="1" i="0" u="none" strike="noStrike" kern="1200" cap="none" spc="-100" normalizeH="0" baseline="0" noProof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andoll 고딕Neo1 05 Medium" panose="020B0600000101010101" pitchFamily="34" charset="-127"/>
                <a:ea typeface="Sandoll 고딕Neo1 05 Medium" panose="020B0600000101010101" pitchFamily="34" charset="-127"/>
                <a:cs typeface="+mj-cs"/>
              </a:endParaRPr>
            </a:p>
          </p:txBody>
        </p:sp>
        <p:pic>
          <p:nvPicPr>
            <p:cNvPr id="6148" name="Picture 4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721771" y="2789919"/>
              <a:ext cx="4217514" cy="16334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</p:spTree>
    <p:extLst>
      <p:ext uri="{BB962C8B-B14F-4D97-AF65-F5344CB8AC3E}">
        <p14:creationId xmlns="" xmlns:p14="http://schemas.microsoft.com/office/powerpoint/2010/main" val="1812965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텍스트 개체 틀 9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b="1" dirty="0" smtClean="0"/>
              <a:t>demonstration</a:t>
            </a:r>
            <a:endParaRPr lang="ko-KR" altLang="en-US" b="1" dirty="0"/>
          </a:p>
        </p:txBody>
      </p:sp>
      <p:sp>
        <p:nvSpPr>
          <p:cNvPr id="7" name="제목 4"/>
          <p:cNvSpPr txBox="1">
            <a:spLocks/>
          </p:cNvSpPr>
          <p:nvPr/>
        </p:nvSpPr>
        <p:spPr>
          <a:xfrm>
            <a:off x="1820956" y="3049038"/>
            <a:ext cx="7886700" cy="415342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sz="2500" b="1" dirty="0">
              <a:solidFill>
                <a:schemeClr val="bg1"/>
              </a:solidFill>
            </a:endParaRPr>
          </a:p>
        </p:txBody>
      </p:sp>
      <p:sp>
        <p:nvSpPr>
          <p:cNvPr id="5" name="제목 4"/>
          <p:cNvSpPr txBox="1">
            <a:spLocks/>
          </p:cNvSpPr>
          <p:nvPr/>
        </p:nvSpPr>
        <p:spPr>
          <a:xfrm>
            <a:off x="628650" y="1668474"/>
            <a:ext cx="7886700" cy="415342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500" b="1" dirty="0" smtClean="0">
                <a:solidFill>
                  <a:schemeClr val="bg1"/>
                </a:solidFill>
              </a:rPr>
              <a:t>재료로 검색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  <p:pic>
        <p:nvPicPr>
          <p:cNvPr id="6" name="그림 5" descr="search_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87963"/>
            <a:ext cx="9144000" cy="4434673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153865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텍스트 개체 틀 9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b="1" dirty="0" smtClean="0"/>
              <a:t>demonstration</a:t>
            </a:r>
            <a:endParaRPr lang="ko-KR" altLang="en-US" b="1" dirty="0"/>
          </a:p>
        </p:txBody>
      </p:sp>
      <p:sp>
        <p:nvSpPr>
          <p:cNvPr id="7" name="제목 4"/>
          <p:cNvSpPr txBox="1">
            <a:spLocks/>
          </p:cNvSpPr>
          <p:nvPr/>
        </p:nvSpPr>
        <p:spPr>
          <a:xfrm>
            <a:off x="1820956" y="3049038"/>
            <a:ext cx="7886700" cy="415342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sz="2500" b="1" dirty="0">
              <a:solidFill>
                <a:schemeClr val="bg1"/>
              </a:solidFill>
            </a:endParaRPr>
          </a:p>
        </p:txBody>
      </p:sp>
      <p:sp>
        <p:nvSpPr>
          <p:cNvPr id="5" name="제목 4"/>
          <p:cNvSpPr txBox="1">
            <a:spLocks/>
          </p:cNvSpPr>
          <p:nvPr/>
        </p:nvSpPr>
        <p:spPr>
          <a:xfrm>
            <a:off x="628650" y="1668474"/>
            <a:ext cx="7886700" cy="415342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500" b="1" dirty="0" smtClean="0">
                <a:solidFill>
                  <a:schemeClr val="bg1"/>
                </a:solidFill>
              </a:rPr>
              <a:t>이름으로 검색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/>
          <a:srcRect l="58590" t="11632" b="72743"/>
          <a:stretch>
            <a:fillRect/>
          </a:stretch>
        </p:blipFill>
        <p:spPr bwMode="auto">
          <a:xfrm>
            <a:off x="-12700" y="3086100"/>
            <a:ext cx="9159557" cy="1943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1153865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텍스트 개체 틀 10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b="1" dirty="0"/>
              <a:t>main function</a:t>
            </a:r>
            <a:endParaRPr lang="ko-KR" altLang="en-US" b="1" dirty="0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371072" y="4075609"/>
            <a:ext cx="1285731" cy="545149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CookCook</a:t>
            </a:r>
            <a:r>
              <a:rPr lang="en-US" altLang="ko-KR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US" altLang="ko-KR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altLang="ko-KR" sz="16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MainConfig</a:t>
            </a:r>
            <a:endParaRPr lang="ko-KR" altLang="en-US" sz="1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6" name="오른쪽 화살표 35"/>
          <p:cNvSpPr/>
          <p:nvPr/>
        </p:nvSpPr>
        <p:spPr>
          <a:xfrm rot="5400000">
            <a:off x="350263" y="3406443"/>
            <a:ext cx="725621" cy="49231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오른쪽 화살표 22"/>
          <p:cNvSpPr/>
          <p:nvPr/>
        </p:nvSpPr>
        <p:spPr>
          <a:xfrm rot="5400000">
            <a:off x="3025455" y="3426151"/>
            <a:ext cx="977761" cy="49231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모서리가 둥근 직사각형 23"/>
          <p:cNvSpPr/>
          <p:nvPr/>
        </p:nvSpPr>
        <p:spPr>
          <a:xfrm>
            <a:off x="3134330" y="4387238"/>
            <a:ext cx="1265388" cy="498779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b="1" dirty="0" err="1" smtClean="0"/>
              <a:t>CookCookDAO</a:t>
            </a:r>
            <a:endParaRPr lang="ko-KR" altLang="en-US" sz="1300" b="1" dirty="0"/>
          </a:p>
        </p:txBody>
      </p:sp>
      <p:sp>
        <p:nvSpPr>
          <p:cNvPr id="25" name="오른쪽 화살표 24"/>
          <p:cNvSpPr/>
          <p:nvPr/>
        </p:nvSpPr>
        <p:spPr>
          <a:xfrm rot="19298474">
            <a:off x="1888830" y="3144383"/>
            <a:ext cx="1217411" cy="49231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오른쪽 화살표 25"/>
          <p:cNvSpPr/>
          <p:nvPr/>
        </p:nvSpPr>
        <p:spPr>
          <a:xfrm rot="8103519">
            <a:off x="2458583" y="4830836"/>
            <a:ext cx="654117" cy="49231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7" name="그림 26" descr="mysql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7092" y="5357313"/>
            <a:ext cx="994644" cy="897708"/>
          </a:xfrm>
          <a:prstGeom prst="rect">
            <a:avLst/>
          </a:prstGeom>
        </p:spPr>
      </p:pic>
      <p:sp>
        <p:nvSpPr>
          <p:cNvPr id="28" name="제목 4"/>
          <p:cNvSpPr txBox="1">
            <a:spLocks/>
          </p:cNvSpPr>
          <p:nvPr/>
        </p:nvSpPr>
        <p:spPr>
          <a:xfrm>
            <a:off x="628650" y="1668474"/>
            <a:ext cx="7886700" cy="415342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500" b="1" dirty="0" smtClean="0">
                <a:solidFill>
                  <a:schemeClr val="bg1"/>
                </a:solidFill>
              </a:rPr>
              <a:t>이름으로 검색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  <p:sp>
        <p:nvSpPr>
          <p:cNvPr id="32" name="오른쪽 화살표 31"/>
          <p:cNvSpPr/>
          <p:nvPr/>
        </p:nvSpPr>
        <p:spPr>
          <a:xfrm rot="16200000">
            <a:off x="949925" y="3389877"/>
            <a:ext cx="758746" cy="49231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오른쪽 화살표 33"/>
          <p:cNvSpPr/>
          <p:nvPr/>
        </p:nvSpPr>
        <p:spPr>
          <a:xfrm rot="16200000">
            <a:off x="3578737" y="3429459"/>
            <a:ext cx="997639" cy="49231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오른쪽 화살표 34"/>
          <p:cNvSpPr/>
          <p:nvPr/>
        </p:nvSpPr>
        <p:spPr>
          <a:xfrm rot="8424353">
            <a:off x="2041232" y="3561826"/>
            <a:ext cx="1217411" cy="49231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" name="그룹 39"/>
          <p:cNvGrpSpPr/>
          <p:nvPr/>
        </p:nvGrpSpPr>
        <p:grpSpPr>
          <a:xfrm>
            <a:off x="3102485" y="2486586"/>
            <a:ext cx="1405546" cy="551957"/>
            <a:chOff x="4321685" y="3294968"/>
            <a:chExt cx="1405546" cy="551957"/>
          </a:xfrm>
        </p:grpSpPr>
        <p:sp>
          <p:nvSpPr>
            <p:cNvPr id="38" name="직사각형 37"/>
            <p:cNvSpPr/>
            <p:nvPr/>
          </p:nvSpPr>
          <p:spPr>
            <a:xfrm>
              <a:off x="4469156" y="3294968"/>
              <a:ext cx="1089327" cy="53033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4321685" y="3323705"/>
              <a:ext cx="140554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 smtClean="0">
                  <a:solidFill>
                    <a:schemeClr val="bg1"/>
                  </a:solidFill>
                </a:rPr>
                <a:t>Searchpro2</a:t>
              </a:r>
              <a:br>
                <a:rPr lang="en-US" altLang="ko-KR" sz="1400" b="1" dirty="0" smtClean="0">
                  <a:solidFill>
                    <a:schemeClr val="bg1"/>
                  </a:solidFill>
                </a:rPr>
              </a:br>
              <a:r>
                <a:rPr lang="en-US" altLang="ko-KR" sz="1400" b="1" dirty="0" smtClean="0">
                  <a:solidFill>
                    <a:schemeClr val="bg1"/>
                  </a:solidFill>
                </a:rPr>
                <a:t>Action</a:t>
              </a:r>
              <a:endParaRPr lang="ko-KR" altLang="en-US" sz="1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41" name="오른쪽 화살표 40"/>
          <p:cNvSpPr/>
          <p:nvPr/>
        </p:nvSpPr>
        <p:spPr>
          <a:xfrm rot="18902461">
            <a:off x="2823018" y="5076003"/>
            <a:ext cx="654117" cy="49231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모서리가 둥근 직사각형 41"/>
          <p:cNvSpPr/>
          <p:nvPr/>
        </p:nvSpPr>
        <p:spPr>
          <a:xfrm>
            <a:off x="3697547" y="3558979"/>
            <a:ext cx="808192" cy="255507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err="1" smtClean="0"/>
              <a:t>CookCook</a:t>
            </a:r>
            <a:r>
              <a:rPr lang="en-US" altLang="ko-KR" sz="1000" b="1" dirty="0" smtClean="0"/>
              <a:t/>
            </a:r>
            <a:br>
              <a:rPr lang="en-US" altLang="ko-KR" sz="1000" b="1" dirty="0" smtClean="0"/>
            </a:br>
            <a:r>
              <a:rPr lang="en-US" altLang="ko-KR" sz="1000" b="1" dirty="0" smtClean="0"/>
              <a:t>VO</a:t>
            </a:r>
            <a:endParaRPr lang="ko-KR" altLang="en-US" sz="1000" b="1" dirty="0"/>
          </a:p>
        </p:txBody>
      </p:sp>
      <p:grpSp>
        <p:nvGrpSpPr>
          <p:cNvPr id="47" name="그룹 46"/>
          <p:cNvGrpSpPr/>
          <p:nvPr/>
        </p:nvGrpSpPr>
        <p:grpSpPr>
          <a:xfrm>
            <a:off x="4774161" y="2735715"/>
            <a:ext cx="4209950" cy="2392870"/>
            <a:chOff x="4774161" y="2165879"/>
            <a:chExt cx="4209950" cy="2392870"/>
          </a:xfrm>
        </p:grpSpPr>
        <p:sp>
          <p:nvSpPr>
            <p:cNvPr id="44" name="모서리가 둥근 직사각형 43"/>
            <p:cNvSpPr/>
            <p:nvPr/>
          </p:nvSpPr>
          <p:spPr>
            <a:xfrm>
              <a:off x="4774161" y="2425161"/>
              <a:ext cx="4209950" cy="2133588"/>
            </a:xfrm>
            <a:prstGeom prst="roundRect">
              <a:avLst>
                <a:gd name="adj" fmla="val 6111"/>
              </a:avLst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 useBgFill="1">
          <p:nvSpPr>
            <p:cNvPr id="45" name="제목 4"/>
            <p:cNvSpPr txBox="1">
              <a:spLocks/>
            </p:cNvSpPr>
            <p:nvPr/>
          </p:nvSpPr>
          <p:spPr>
            <a:xfrm>
              <a:off x="5300869" y="2165879"/>
              <a:ext cx="3335947" cy="46363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2500" b="1" spc="-1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andoll 고딕Neo1 05 Medium" panose="020B0600000101010101" pitchFamily="34" charset="-127"/>
                  <a:ea typeface="Sandoll 고딕Neo1 05 Medium" panose="020B0600000101010101" pitchFamily="34" charset="-127"/>
                  <a:cs typeface="+mj-cs"/>
                </a:rPr>
                <a:t>Searchpro2Action</a:t>
              </a:r>
              <a:endParaRPr kumimoji="0" lang="ko-KR" altLang="en-US" sz="2500" b="1" i="0" u="none" strike="noStrike" kern="1200" cap="none" spc="-100" normalizeH="0" baseline="0" noProof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andoll 고딕Neo1 05 Medium" panose="020B0600000101010101" pitchFamily="34" charset="-127"/>
                <a:ea typeface="Sandoll 고딕Neo1 05 Medium" panose="020B0600000101010101" pitchFamily="34" charset="-127"/>
                <a:cs typeface="+mj-cs"/>
              </a:endParaRPr>
            </a:p>
          </p:txBody>
        </p:sp>
        <p:pic>
          <p:nvPicPr>
            <p:cNvPr id="7170" name="Picture 2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837665" y="2660374"/>
              <a:ext cx="4049046" cy="176585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grpSp>
        <p:nvGrpSpPr>
          <p:cNvPr id="65" name="그룹 64"/>
          <p:cNvGrpSpPr/>
          <p:nvPr/>
        </p:nvGrpSpPr>
        <p:grpSpPr>
          <a:xfrm>
            <a:off x="106017" y="2230565"/>
            <a:ext cx="2078384" cy="1001762"/>
            <a:chOff x="106017" y="2230565"/>
            <a:chExt cx="2078384" cy="1001762"/>
          </a:xfrm>
        </p:grpSpPr>
        <p:grpSp>
          <p:nvGrpSpPr>
            <p:cNvPr id="64" name="그룹 63"/>
            <p:cNvGrpSpPr/>
            <p:nvPr/>
          </p:nvGrpSpPr>
          <p:grpSpPr>
            <a:xfrm>
              <a:off x="1554570" y="2580083"/>
              <a:ext cx="585380" cy="575595"/>
              <a:chOff x="1659345" y="2580083"/>
              <a:chExt cx="585380" cy="575595"/>
            </a:xfrm>
          </p:grpSpPr>
          <p:sp>
            <p:nvSpPr>
              <p:cNvPr id="62" name="타원 61"/>
              <p:cNvSpPr/>
              <p:nvPr/>
            </p:nvSpPr>
            <p:spPr>
              <a:xfrm>
                <a:off x="1659345" y="2580083"/>
                <a:ext cx="575594" cy="575595"/>
              </a:xfrm>
              <a:prstGeom prst="ellipse">
                <a:avLst/>
              </a:prstGeom>
              <a:solidFill>
                <a:srgbClr val="B1510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3" name="TextBox 62"/>
              <p:cNvSpPr txBox="1"/>
              <p:nvPr/>
            </p:nvSpPr>
            <p:spPr>
              <a:xfrm>
                <a:off x="1709956" y="2729251"/>
                <a:ext cx="534769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300" b="1" dirty="0" smtClean="0">
                    <a:solidFill>
                      <a:schemeClr val="bg1"/>
                    </a:solidFill>
                  </a:rPr>
                  <a:t>right</a:t>
                </a:r>
                <a:endParaRPr lang="ko-KR" altLang="en-US" sz="1300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53" name="타원 52"/>
            <p:cNvSpPr/>
            <p:nvPr/>
          </p:nvSpPr>
          <p:spPr>
            <a:xfrm>
              <a:off x="169611" y="2575527"/>
              <a:ext cx="575594" cy="575595"/>
            </a:xfrm>
            <a:prstGeom prst="ellipse">
              <a:avLst/>
            </a:prstGeom>
            <a:solidFill>
              <a:srgbClr val="B151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 smtClean="0"/>
                <a:t>top</a:t>
              </a:r>
              <a:endParaRPr lang="ko-KR" altLang="en-US" sz="1200" b="1" dirty="0"/>
            </a:p>
          </p:txBody>
        </p:sp>
        <p:sp>
          <p:nvSpPr>
            <p:cNvPr id="55" name="모서리가 둥근 직사각형 54"/>
            <p:cNvSpPr/>
            <p:nvPr/>
          </p:nvSpPr>
          <p:spPr>
            <a:xfrm>
              <a:off x="106017" y="2411482"/>
              <a:ext cx="2078384" cy="820845"/>
            </a:xfrm>
            <a:prstGeom prst="roundRect">
              <a:avLst>
                <a:gd name="adj" fmla="val 6111"/>
              </a:avLst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 useBgFill="1">
          <p:nvSpPr>
            <p:cNvPr id="56" name="제목 4"/>
            <p:cNvSpPr txBox="1">
              <a:spLocks/>
            </p:cNvSpPr>
            <p:nvPr/>
          </p:nvSpPr>
          <p:spPr>
            <a:xfrm>
              <a:off x="662609" y="2230565"/>
              <a:ext cx="1200373" cy="24759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2000" b="1" spc="-1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andoll 고딕Neo1 05 Medium" panose="020B0600000101010101" pitchFamily="34" charset="-127"/>
                  <a:ea typeface="Sandoll 고딕Neo1 05 Medium" panose="020B0600000101010101" pitchFamily="34" charset="-127"/>
                  <a:cs typeface="+mj-cs"/>
                </a:rPr>
                <a:t>Main.jsp</a:t>
              </a:r>
              <a:endParaRPr kumimoji="0" lang="ko-KR" altLang="en-US" sz="2000" b="1" i="0" u="none" strike="noStrike" kern="1200" cap="none" spc="-100" normalizeH="0" baseline="0" noProof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andoll 고딕Neo1 05 Medium" panose="020B0600000101010101" pitchFamily="34" charset="-127"/>
                <a:ea typeface="Sandoll 고딕Neo1 05 Medium" panose="020B0600000101010101" pitchFamily="34" charset="-127"/>
                <a:cs typeface="+mj-cs"/>
              </a:endParaRPr>
            </a:p>
          </p:txBody>
        </p:sp>
        <p:sp>
          <p:nvSpPr>
            <p:cNvPr id="57" name="타원 56"/>
            <p:cNvSpPr/>
            <p:nvPr/>
          </p:nvSpPr>
          <p:spPr>
            <a:xfrm>
              <a:off x="611925" y="2575527"/>
              <a:ext cx="594414" cy="575595"/>
            </a:xfrm>
            <a:prstGeom prst="ellipse">
              <a:avLst/>
            </a:prstGeom>
            <a:solidFill>
              <a:srgbClr val="B151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 smtClean="0"/>
                <a:t>list</a:t>
              </a:r>
              <a:endParaRPr lang="ko-KR" altLang="en-US" sz="1400" b="1" dirty="0"/>
            </a:p>
          </p:txBody>
        </p:sp>
        <p:grpSp>
          <p:nvGrpSpPr>
            <p:cNvPr id="54" name="그룹 31"/>
            <p:cNvGrpSpPr/>
            <p:nvPr/>
          </p:nvGrpSpPr>
          <p:grpSpPr>
            <a:xfrm>
              <a:off x="1046381" y="2570558"/>
              <a:ext cx="738522" cy="575595"/>
              <a:chOff x="1909675" y="5282253"/>
              <a:chExt cx="980905" cy="764505"/>
            </a:xfrm>
          </p:grpSpPr>
          <p:sp>
            <p:nvSpPr>
              <p:cNvPr id="58" name="타원 57"/>
              <p:cNvSpPr/>
              <p:nvPr/>
            </p:nvSpPr>
            <p:spPr>
              <a:xfrm>
                <a:off x="1956313" y="5282253"/>
                <a:ext cx="764504" cy="764505"/>
              </a:xfrm>
              <a:prstGeom prst="ellipse">
                <a:avLst/>
              </a:prstGeom>
              <a:solidFill>
                <a:srgbClr val="B1510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9" name="TextBox 58"/>
              <p:cNvSpPr txBox="1"/>
              <p:nvPr/>
            </p:nvSpPr>
            <p:spPr>
              <a:xfrm>
                <a:off x="1909675" y="5493029"/>
                <a:ext cx="980905" cy="3883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300" b="1" dirty="0" smtClean="0">
                    <a:solidFill>
                      <a:schemeClr val="bg1"/>
                    </a:solidFill>
                  </a:rPr>
                  <a:t>bottom</a:t>
                </a:r>
                <a:endParaRPr lang="ko-KR" altLang="en-US" sz="1300" b="1" dirty="0">
                  <a:solidFill>
                    <a:schemeClr val="bg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="" xmlns:p14="http://schemas.microsoft.com/office/powerpoint/2010/main" val="1812965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텍스트 개체 틀 10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b="1" dirty="0"/>
              <a:t>main function</a:t>
            </a:r>
            <a:endParaRPr lang="ko-KR" altLang="en-US" b="1" dirty="0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371072" y="4075609"/>
            <a:ext cx="1285731" cy="545149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CookCook</a:t>
            </a:r>
            <a:r>
              <a:rPr lang="en-US" altLang="ko-KR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US" altLang="ko-KR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altLang="ko-KR" sz="16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MainConfig</a:t>
            </a:r>
            <a:endParaRPr lang="ko-KR" altLang="en-US" sz="1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6" name="오른쪽 화살표 35"/>
          <p:cNvSpPr/>
          <p:nvPr/>
        </p:nvSpPr>
        <p:spPr>
          <a:xfrm rot="5400000">
            <a:off x="350263" y="3406443"/>
            <a:ext cx="725621" cy="49231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오른쪽 화살표 22"/>
          <p:cNvSpPr/>
          <p:nvPr/>
        </p:nvSpPr>
        <p:spPr>
          <a:xfrm rot="5400000">
            <a:off x="3025455" y="3426151"/>
            <a:ext cx="977761" cy="49231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모서리가 둥근 직사각형 23"/>
          <p:cNvSpPr/>
          <p:nvPr/>
        </p:nvSpPr>
        <p:spPr>
          <a:xfrm>
            <a:off x="3134330" y="4387238"/>
            <a:ext cx="1265388" cy="498779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b="1" dirty="0" err="1" smtClean="0"/>
              <a:t>CookCookDAO</a:t>
            </a:r>
            <a:endParaRPr lang="ko-KR" altLang="en-US" sz="1300" b="1" dirty="0"/>
          </a:p>
        </p:txBody>
      </p:sp>
      <p:sp>
        <p:nvSpPr>
          <p:cNvPr id="25" name="오른쪽 화살표 24"/>
          <p:cNvSpPr/>
          <p:nvPr/>
        </p:nvSpPr>
        <p:spPr>
          <a:xfrm rot="19298474">
            <a:off x="1888830" y="3144383"/>
            <a:ext cx="1217411" cy="49231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오른쪽 화살표 25"/>
          <p:cNvSpPr/>
          <p:nvPr/>
        </p:nvSpPr>
        <p:spPr>
          <a:xfrm rot="8103519">
            <a:off x="2458583" y="4830836"/>
            <a:ext cx="654117" cy="49231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7" name="그림 26" descr="mysql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7092" y="5357313"/>
            <a:ext cx="994644" cy="897708"/>
          </a:xfrm>
          <a:prstGeom prst="rect">
            <a:avLst/>
          </a:prstGeom>
        </p:spPr>
      </p:pic>
      <p:sp>
        <p:nvSpPr>
          <p:cNvPr id="28" name="제목 4"/>
          <p:cNvSpPr txBox="1">
            <a:spLocks/>
          </p:cNvSpPr>
          <p:nvPr/>
        </p:nvSpPr>
        <p:spPr>
          <a:xfrm>
            <a:off x="628650" y="1668474"/>
            <a:ext cx="7886700" cy="415342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500" b="1" dirty="0" smtClean="0">
                <a:solidFill>
                  <a:schemeClr val="bg1"/>
                </a:solidFill>
              </a:rPr>
              <a:t>이름으로 검색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  <p:sp>
        <p:nvSpPr>
          <p:cNvPr id="32" name="오른쪽 화살표 31"/>
          <p:cNvSpPr/>
          <p:nvPr/>
        </p:nvSpPr>
        <p:spPr>
          <a:xfrm rot="16200000">
            <a:off x="949925" y="3389877"/>
            <a:ext cx="758746" cy="49231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오른쪽 화살표 33"/>
          <p:cNvSpPr/>
          <p:nvPr/>
        </p:nvSpPr>
        <p:spPr>
          <a:xfrm rot="16200000">
            <a:off x="3578737" y="3429459"/>
            <a:ext cx="997639" cy="49231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오른쪽 화살표 34"/>
          <p:cNvSpPr/>
          <p:nvPr/>
        </p:nvSpPr>
        <p:spPr>
          <a:xfrm rot="8424353">
            <a:off x="2041232" y="3561826"/>
            <a:ext cx="1217411" cy="49231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" name="그룹 39"/>
          <p:cNvGrpSpPr/>
          <p:nvPr/>
        </p:nvGrpSpPr>
        <p:grpSpPr>
          <a:xfrm>
            <a:off x="3102485" y="2486586"/>
            <a:ext cx="1405546" cy="551957"/>
            <a:chOff x="4321685" y="3294968"/>
            <a:chExt cx="1405546" cy="551957"/>
          </a:xfrm>
        </p:grpSpPr>
        <p:sp>
          <p:nvSpPr>
            <p:cNvPr id="38" name="직사각형 37"/>
            <p:cNvSpPr/>
            <p:nvPr/>
          </p:nvSpPr>
          <p:spPr>
            <a:xfrm>
              <a:off x="4469156" y="3294968"/>
              <a:ext cx="1089327" cy="53033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4321685" y="3323705"/>
              <a:ext cx="140554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 smtClean="0">
                  <a:solidFill>
                    <a:schemeClr val="bg1"/>
                  </a:solidFill>
                </a:rPr>
                <a:t>Searchpro2</a:t>
              </a:r>
              <a:br>
                <a:rPr lang="en-US" altLang="ko-KR" sz="1400" b="1" dirty="0" smtClean="0">
                  <a:solidFill>
                    <a:schemeClr val="bg1"/>
                  </a:solidFill>
                </a:rPr>
              </a:br>
              <a:r>
                <a:rPr lang="en-US" altLang="ko-KR" sz="1400" b="1" dirty="0" smtClean="0">
                  <a:solidFill>
                    <a:schemeClr val="bg1"/>
                  </a:solidFill>
                </a:rPr>
                <a:t>Action</a:t>
              </a:r>
              <a:endParaRPr lang="ko-KR" altLang="en-US" sz="1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41" name="오른쪽 화살표 40"/>
          <p:cNvSpPr/>
          <p:nvPr/>
        </p:nvSpPr>
        <p:spPr>
          <a:xfrm rot="18902461">
            <a:off x="2823018" y="5076003"/>
            <a:ext cx="654117" cy="49231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모서리가 둥근 직사각형 41"/>
          <p:cNvSpPr/>
          <p:nvPr/>
        </p:nvSpPr>
        <p:spPr>
          <a:xfrm>
            <a:off x="3697547" y="3558979"/>
            <a:ext cx="808192" cy="255507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err="1" smtClean="0"/>
              <a:t>CookCook</a:t>
            </a:r>
            <a:r>
              <a:rPr lang="en-US" altLang="ko-KR" sz="1000" b="1" dirty="0" smtClean="0"/>
              <a:t/>
            </a:r>
            <a:br>
              <a:rPr lang="en-US" altLang="ko-KR" sz="1000" b="1" dirty="0" smtClean="0"/>
            </a:br>
            <a:r>
              <a:rPr lang="en-US" altLang="ko-KR" sz="1000" b="1" dirty="0" smtClean="0"/>
              <a:t>VO</a:t>
            </a:r>
            <a:endParaRPr lang="ko-KR" altLang="en-US" sz="1000" b="1" dirty="0"/>
          </a:p>
        </p:txBody>
      </p:sp>
      <p:grpSp>
        <p:nvGrpSpPr>
          <p:cNvPr id="40" name="그룹 39"/>
          <p:cNvGrpSpPr/>
          <p:nvPr/>
        </p:nvGrpSpPr>
        <p:grpSpPr>
          <a:xfrm>
            <a:off x="4733217" y="1989446"/>
            <a:ext cx="4298434" cy="4398102"/>
            <a:chOff x="4774161" y="2205622"/>
            <a:chExt cx="4298434" cy="4398102"/>
          </a:xfrm>
        </p:grpSpPr>
        <p:sp>
          <p:nvSpPr>
            <p:cNvPr id="43" name="모서리가 둥근 직사각형 42"/>
            <p:cNvSpPr/>
            <p:nvPr/>
          </p:nvSpPr>
          <p:spPr>
            <a:xfrm>
              <a:off x="4774161" y="2491408"/>
              <a:ext cx="4298434" cy="4112316"/>
            </a:xfrm>
            <a:prstGeom prst="roundRect">
              <a:avLst>
                <a:gd name="adj" fmla="val 6111"/>
              </a:avLst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 useBgFill="1">
          <p:nvSpPr>
            <p:cNvPr id="46" name="제목 4"/>
            <p:cNvSpPr txBox="1">
              <a:spLocks/>
            </p:cNvSpPr>
            <p:nvPr/>
          </p:nvSpPr>
          <p:spPr>
            <a:xfrm>
              <a:off x="5300869" y="2205622"/>
              <a:ext cx="3335947" cy="46363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2500" b="1" spc="-100" dirty="0" err="1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andoll 고딕Neo1 05 Medium" panose="020B0600000101010101" pitchFamily="34" charset="-127"/>
                  <a:ea typeface="Sandoll 고딕Neo1 05 Medium" panose="020B0600000101010101" pitchFamily="34" charset="-127"/>
                  <a:cs typeface="+mj-cs"/>
                </a:rPr>
                <a:t>CookCookDAO</a:t>
              </a:r>
              <a:endParaRPr kumimoji="0" lang="ko-KR" altLang="en-US" sz="2500" b="1" i="0" u="none" strike="noStrike" kern="1200" cap="none" spc="-100" normalizeH="0" baseline="0" noProof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andoll 고딕Neo1 05 Medium" panose="020B0600000101010101" pitchFamily="34" charset="-127"/>
                <a:ea typeface="Sandoll 고딕Neo1 05 Medium" panose="020B0600000101010101" pitchFamily="34" charset="-127"/>
                <a:cs typeface="+mj-cs"/>
              </a:endParaRPr>
            </a:p>
          </p:txBody>
        </p:sp>
      </p:grp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876799" y="2415209"/>
            <a:ext cx="4028661" cy="38884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37" name="그룹 36"/>
          <p:cNvGrpSpPr/>
          <p:nvPr/>
        </p:nvGrpSpPr>
        <p:grpSpPr>
          <a:xfrm>
            <a:off x="106017" y="2230565"/>
            <a:ext cx="2078384" cy="1001762"/>
            <a:chOff x="106017" y="2230565"/>
            <a:chExt cx="2078384" cy="1001762"/>
          </a:xfrm>
        </p:grpSpPr>
        <p:grpSp>
          <p:nvGrpSpPr>
            <p:cNvPr id="44" name="그룹 63"/>
            <p:cNvGrpSpPr/>
            <p:nvPr/>
          </p:nvGrpSpPr>
          <p:grpSpPr>
            <a:xfrm>
              <a:off x="1554570" y="2580083"/>
              <a:ext cx="585380" cy="575595"/>
              <a:chOff x="1659345" y="2580083"/>
              <a:chExt cx="585380" cy="575595"/>
            </a:xfrm>
          </p:grpSpPr>
          <p:sp>
            <p:nvSpPr>
              <p:cNvPr id="54" name="타원 53"/>
              <p:cNvSpPr/>
              <p:nvPr/>
            </p:nvSpPr>
            <p:spPr>
              <a:xfrm>
                <a:off x="1659345" y="2580083"/>
                <a:ext cx="575594" cy="575595"/>
              </a:xfrm>
              <a:prstGeom prst="ellipse">
                <a:avLst/>
              </a:prstGeom>
              <a:solidFill>
                <a:srgbClr val="B1510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5" name="TextBox 54"/>
              <p:cNvSpPr txBox="1"/>
              <p:nvPr/>
            </p:nvSpPr>
            <p:spPr>
              <a:xfrm>
                <a:off x="1709956" y="2729251"/>
                <a:ext cx="534769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300" b="1" dirty="0" smtClean="0">
                    <a:solidFill>
                      <a:schemeClr val="bg1"/>
                    </a:solidFill>
                  </a:rPr>
                  <a:t>right</a:t>
                </a:r>
                <a:endParaRPr lang="ko-KR" altLang="en-US" sz="1300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45" name="타원 44"/>
            <p:cNvSpPr/>
            <p:nvPr/>
          </p:nvSpPr>
          <p:spPr>
            <a:xfrm>
              <a:off x="169611" y="2575527"/>
              <a:ext cx="575594" cy="575595"/>
            </a:xfrm>
            <a:prstGeom prst="ellipse">
              <a:avLst/>
            </a:prstGeom>
            <a:solidFill>
              <a:srgbClr val="B151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 smtClean="0"/>
                <a:t>top</a:t>
              </a:r>
              <a:endParaRPr lang="ko-KR" altLang="en-US" sz="1200" b="1" dirty="0"/>
            </a:p>
          </p:txBody>
        </p:sp>
        <p:sp>
          <p:nvSpPr>
            <p:cNvPr id="47" name="모서리가 둥근 직사각형 46"/>
            <p:cNvSpPr/>
            <p:nvPr/>
          </p:nvSpPr>
          <p:spPr>
            <a:xfrm>
              <a:off x="106017" y="2411482"/>
              <a:ext cx="2078384" cy="820845"/>
            </a:xfrm>
            <a:prstGeom prst="roundRect">
              <a:avLst>
                <a:gd name="adj" fmla="val 6111"/>
              </a:avLst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 useBgFill="1">
          <p:nvSpPr>
            <p:cNvPr id="48" name="제목 4"/>
            <p:cNvSpPr txBox="1">
              <a:spLocks/>
            </p:cNvSpPr>
            <p:nvPr/>
          </p:nvSpPr>
          <p:spPr>
            <a:xfrm>
              <a:off x="662609" y="2230565"/>
              <a:ext cx="1200373" cy="24759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2000" b="1" spc="-1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andoll 고딕Neo1 05 Medium" panose="020B0600000101010101" pitchFamily="34" charset="-127"/>
                  <a:ea typeface="Sandoll 고딕Neo1 05 Medium" panose="020B0600000101010101" pitchFamily="34" charset="-127"/>
                  <a:cs typeface="+mj-cs"/>
                </a:rPr>
                <a:t>Main.jsp</a:t>
              </a:r>
              <a:endParaRPr kumimoji="0" lang="ko-KR" altLang="en-US" sz="2000" b="1" i="0" u="none" strike="noStrike" kern="1200" cap="none" spc="-100" normalizeH="0" baseline="0" noProof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andoll 고딕Neo1 05 Medium" panose="020B0600000101010101" pitchFamily="34" charset="-127"/>
                <a:ea typeface="Sandoll 고딕Neo1 05 Medium" panose="020B0600000101010101" pitchFamily="34" charset="-127"/>
                <a:cs typeface="+mj-cs"/>
              </a:endParaRPr>
            </a:p>
          </p:txBody>
        </p:sp>
        <p:sp>
          <p:nvSpPr>
            <p:cNvPr id="49" name="타원 48"/>
            <p:cNvSpPr/>
            <p:nvPr/>
          </p:nvSpPr>
          <p:spPr>
            <a:xfrm>
              <a:off x="611925" y="2575527"/>
              <a:ext cx="594414" cy="575595"/>
            </a:xfrm>
            <a:prstGeom prst="ellipse">
              <a:avLst/>
            </a:prstGeom>
            <a:solidFill>
              <a:srgbClr val="B151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 smtClean="0"/>
                <a:t>list</a:t>
              </a:r>
              <a:endParaRPr lang="ko-KR" altLang="en-US" sz="1400" b="1" dirty="0"/>
            </a:p>
          </p:txBody>
        </p:sp>
        <p:grpSp>
          <p:nvGrpSpPr>
            <p:cNvPr id="51" name="그룹 31"/>
            <p:cNvGrpSpPr/>
            <p:nvPr/>
          </p:nvGrpSpPr>
          <p:grpSpPr>
            <a:xfrm>
              <a:off x="1046381" y="2570558"/>
              <a:ext cx="738522" cy="575595"/>
              <a:chOff x="1909675" y="5282253"/>
              <a:chExt cx="980905" cy="764505"/>
            </a:xfrm>
          </p:grpSpPr>
          <p:sp>
            <p:nvSpPr>
              <p:cNvPr id="52" name="타원 51"/>
              <p:cNvSpPr/>
              <p:nvPr/>
            </p:nvSpPr>
            <p:spPr>
              <a:xfrm>
                <a:off x="1956313" y="5282253"/>
                <a:ext cx="764504" cy="764505"/>
              </a:xfrm>
              <a:prstGeom prst="ellipse">
                <a:avLst/>
              </a:prstGeom>
              <a:solidFill>
                <a:srgbClr val="B1510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3" name="TextBox 52"/>
              <p:cNvSpPr txBox="1"/>
              <p:nvPr/>
            </p:nvSpPr>
            <p:spPr>
              <a:xfrm>
                <a:off x="1909675" y="5493029"/>
                <a:ext cx="980905" cy="3883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300" b="1" dirty="0" smtClean="0">
                    <a:solidFill>
                      <a:schemeClr val="bg1"/>
                    </a:solidFill>
                  </a:rPr>
                  <a:t>bottom</a:t>
                </a:r>
                <a:endParaRPr lang="ko-KR" altLang="en-US" sz="1300" b="1" dirty="0">
                  <a:solidFill>
                    <a:schemeClr val="bg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="" xmlns:p14="http://schemas.microsoft.com/office/powerpoint/2010/main" val="1812965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텍스트 개체 틀 9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b="1" dirty="0" smtClean="0"/>
              <a:t>main function</a:t>
            </a:r>
            <a:endParaRPr lang="ko-KR" altLang="en-US" b="1" dirty="0"/>
          </a:p>
        </p:txBody>
      </p:sp>
      <p:sp>
        <p:nvSpPr>
          <p:cNvPr id="5" name="제목 4"/>
          <p:cNvSpPr txBox="1">
            <a:spLocks/>
          </p:cNvSpPr>
          <p:nvPr/>
        </p:nvSpPr>
        <p:spPr>
          <a:xfrm>
            <a:off x="628650" y="1668474"/>
            <a:ext cx="7886700" cy="415342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500" b="1" dirty="0" smtClean="0">
                <a:solidFill>
                  <a:schemeClr val="bg1"/>
                </a:solidFill>
              </a:rPr>
              <a:t>이름으로 검색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 t="11458" b="5273"/>
          <a:stretch>
            <a:fillRect/>
          </a:stretch>
        </p:blipFill>
        <p:spPr bwMode="auto">
          <a:xfrm>
            <a:off x="0" y="2067339"/>
            <a:ext cx="9142017" cy="44731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1153865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텍스트 개체 틀 9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b="1" dirty="0" smtClean="0"/>
              <a:t>main function</a:t>
            </a:r>
            <a:endParaRPr lang="ko-KR" altLang="en-US" b="1" dirty="0"/>
          </a:p>
        </p:txBody>
      </p:sp>
      <p:sp>
        <p:nvSpPr>
          <p:cNvPr id="5" name="제목 4"/>
          <p:cNvSpPr txBox="1">
            <a:spLocks/>
          </p:cNvSpPr>
          <p:nvPr/>
        </p:nvSpPr>
        <p:spPr>
          <a:xfrm>
            <a:off x="628650" y="1668474"/>
            <a:ext cx="7886700" cy="415342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500" b="1" dirty="0" err="1" smtClean="0">
                <a:solidFill>
                  <a:schemeClr val="bg1"/>
                </a:solidFill>
                <a:latin typeface="Sandoll 고딕Neo2 04 Medium"/>
              </a:rPr>
              <a:t>테마별</a:t>
            </a:r>
            <a:r>
              <a:rPr lang="ko-KR" altLang="en-US" sz="2500" b="1" dirty="0" smtClean="0">
                <a:solidFill>
                  <a:schemeClr val="bg1"/>
                </a:solidFill>
                <a:latin typeface="Sandoll 고딕Neo2 04 Medium"/>
              </a:rPr>
              <a:t>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Sandoll 고딕Neo2 04 Medium"/>
              </a:rPr>
              <a:t>레시피</a:t>
            </a:r>
            <a:endParaRPr lang="ko-KR" altLang="en-US" sz="2500" b="1" dirty="0">
              <a:solidFill>
                <a:schemeClr val="bg1"/>
              </a:solidFill>
              <a:latin typeface="Sandoll 고딕Neo2 04 Medium"/>
            </a:endParaRPr>
          </a:p>
        </p:txBody>
      </p:sp>
      <p:pic>
        <p:nvPicPr>
          <p:cNvPr id="8" name="그림 7" descr="catigor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87963"/>
            <a:ext cx="9144000" cy="4434673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153865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텍스트 개체 틀 10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b="1" dirty="0"/>
              <a:t>main function</a:t>
            </a:r>
            <a:endParaRPr lang="ko-KR" altLang="en-US" b="1" dirty="0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371072" y="4075609"/>
            <a:ext cx="1285731" cy="545149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CookCook</a:t>
            </a:r>
            <a:r>
              <a:rPr lang="en-US" altLang="ko-KR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US" altLang="ko-KR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altLang="ko-KR" sz="16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MainConfig</a:t>
            </a:r>
            <a:endParaRPr lang="ko-KR" altLang="en-US" sz="1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6" name="오른쪽 화살표 35"/>
          <p:cNvSpPr/>
          <p:nvPr/>
        </p:nvSpPr>
        <p:spPr>
          <a:xfrm rot="5400000">
            <a:off x="350263" y="3406443"/>
            <a:ext cx="725621" cy="49231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오른쪽 화살표 22"/>
          <p:cNvSpPr/>
          <p:nvPr/>
        </p:nvSpPr>
        <p:spPr>
          <a:xfrm rot="5400000">
            <a:off x="3025455" y="3426151"/>
            <a:ext cx="977761" cy="49231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모서리가 둥근 직사각형 23"/>
          <p:cNvSpPr/>
          <p:nvPr/>
        </p:nvSpPr>
        <p:spPr>
          <a:xfrm>
            <a:off x="3134330" y="4387238"/>
            <a:ext cx="1265388" cy="498779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b="1" dirty="0" err="1" smtClean="0"/>
              <a:t>CookCookDAO</a:t>
            </a:r>
            <a:endParaRPr lang="ko-KR" altLang="en-US" sz="1300" b="1" dirty="0"/>
          </a:p>
        </p:txBody>
      </p:sp>
      <p:sp>
        <p:nvSpPr>
          <p:cNvPr id="25" name="오른쪽 화살표 24"/>
          <p:cNvSpPr/>
          <p:nvPr/>
        </p:nvSpPr>
        <p:spPr>
          <a:xfrm rot="19298474">
            <a:off x="1888830" y="3144383"/>
            <a:ext cx="1217411" cy="49231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오른쪽 화살표 25"/>
          <p:cNvSpPr/>
          <p:nvPr/>
        </p:nvSpPr>
        <p:spPr>
          <a:xfrm rot="8103519">
            <a:off x="2458583" y="4830836"/>
            <a:ext cx="654117" cy="49231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7" name="그림 26" descr="mysql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7092" y="5357313"/>
            <a:ext cx="994644" cy="897708"/>
          </a:xfrm>
          <a:prstGeom prst="rect">
            <a:avLst/>
          </a:prstGeom>
        </p:spPr>
      </p:pic>
      <p:sp>
        <p:nvSpPr>
          <p:cNvPr id="32" name="오른쪽 화살표 31"/>
          <p:cNvSpPr/>
          <p:nvPr/>
        </p:nvSpPr>
        <p:spPr>
          <a:xfrm rot="16200000">
            <a:off x="949925" y="3389877"/>
            <a:ext cx="758746" cy="49231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오른쪽 화살표 33"/>
          <p:cNvSpPr/>
          <p:nvPr/>
        </p:nvSpPr>
        <p:spPr>
          <a:xfrm rot="16200000">
            <a:off x="3578737" y="3429459"/>
            <a:ext cx="997639" cy="49231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오른쪽 화살표 34"/>
          <p:cNvSpPr/>
          <p:nvPr/>
        </p:nvSpPr>
        <p:spPr>
          <a:xfrm rot="8424353">
            <a:off x="2041232" y="3561826"/>
            <a:ext cx="1217411" cy="49231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" name="그룹 39"/>
          <p:cNvGrpSpPr/>
          <p:nvPr/>
        </p:nvGrpSpPr>
        <p:grpSpPr>
          <a:xfrm>
            <a:off x="3102485" y="2486586"/>
            <a:ext cx="1405546" cy="551957"/>
            <a:chOff x="4321685" y="3294968"/>
            <a:chExt cx="1405546" cy="551957"/>
          </a:xfrm>
        </p:grpSpPr>
        <p:sp>
          <p:nvSpPr>
            <p:cNvPr id="38" name="직사각형 37"/>
            <p:cNvSpPr/>
            <p:nvPr/>
          </p:nvSpPr>
          <p:spPr>
            <a:xfrm>
              <a:off x="4469156" y="3294968"/>
              <a:ext cx="1089327" cy="53033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4321685" y="3323705"/>
              <a:ext cx="140554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 smtClean="0">
                  <a:solidFill>
                    <a:schemeClr val="bg1"/>
                  </a:solidFill>
                </a:rPr>
                <a:t>SearchPro3</a:t>
              </a:r>
              <a:br>
                <a:rPr lang="en-US" altLang="ko-KR" sz="1400" b="1" dirty="0" smtClean="0">
                  <a:solidFill>
                    <a:schemeClr val="bg1"/>
                  </a:solidFill>
                </a:rPr>
              </a:br>
              <a:r>
                <a:rPr lang="en-US" altLang="ko-KR" sz="1400" b="1" dirty="0" smtClean="0">
                  <a:solidFill>
                    <a:schemeClr val="bg1"/>
                  </a:solidFill>
                </a:rPr>
                <a:t>Action</a:t>
              </a:r>
              <a:endParaRPr lang="ko-KR" altLang="en-US" sz="1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41" name="오른쪽 화살표 40"/>
          <p:cNvSpPr/>
          <p:nvPr/>
        </p:nvSpPr>
        <p:spPr>
          <a:xfrm rot="18902461">
            <a:off x="2823018" y="5076003"/>
            <a:ext cx="654117" cy="49231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모서리가 둥근 직사각형 41"/>
          <p:cNvSpPr/>
          <p:nvPr/>
        </p:nvSpPr>
        <p:spPr>
          <a:xfrm>
            <a:off x="3697547" y="3558979"/>
            <a:ext cx="808192" cy="255507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err="1" smtClean="0"/>
              <a:t>CookCook</a:t>
            </a:r>
            <a:r>
              <a:rPr lang="en-US" altLang="ko-KR" sz="1000" b="1" dirty="0" smtClean="0"/>
              <a:t/>
            </a:r>
            <a:br>
              <a:rPr lang="en-US" altLang="ko-KR" sz="1000" b="1" dirty="0" smtClean="0"/>
            </a:br>
            <a:r>
              <a:rPr lang="en-US" altLang="ko-KR" sz="1000" b="1" dirty="0" smtClean="0"/>
              <a:t>VO</a:t>
            </a:r>
            <a:endParaRPr lang="ko-KR" altLang="en-US" sz="1000" b="1" dirty="0"/>
          </a:p>
        </p:txBody>
      </p:sp>
      <p:sp>
        <p:nvSpPr>
          <p:cNvPr id="33" name="제목 4"/>
          <p:cNvSpPr txBox="1">
            <a:spLocks/>
          </p:cNvSpPr>
          <p:nvPr/>
        </p:nvSpPr>
        <p:spPr>
          <a:xfrm>
            <a:off x="628650" y="1668474"/>
            <a:ext cx="7886700" cy="415342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500" b="1" dirty="0" err="1" smtClean="0">
                <a:solidFill>
                  <a:schemeClr val="bg1"/>
                </a:solidFill>
                <a:latin typeface="Sandoll 고딕Neo2 04 Medium"/>
              </a:rPr>
              <a:t>테마별</a:t>
            </a:r>
            <a:r>
              <a:rPr lang="ko-KR" altLang="en-US" sz="2500" b="1" dirty="0" smtClean="0">
                <a:solidFill>
                  <a:schemeClr val="bg1"/>
                </a:solidFill>
                <a:latin typeface="Sandoll 고딕Neo2 04 Medium"/>
              </a:rPr>
              <a:t>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Sandoll 고딕Neo2 04 Medium"/>
              </a:rPr>
              <a:t>레시피</a:t>
            </a:r>
            <a:endParaRPr lang="ko-KR" altLang="en-US" sz="2500" b="1" dirty="0">
              <a:solidFill>
                <a:schemeClr val="bg1"/>
              </a:solidFill>
              <a:latin typeface="Sandoll 고딕Neo2 04 Medium"/>
            </a:endParaRPr>
          </a:p>
        </p:txBody>
      </p:sp>
      <p:grpSp>
        <p:nvGrpSpPr>
          <p:cNvPr id="37" name="그룹 36"/>
          <p:cNvGrpSpPr/>
          <p:nvPr/>
        </p:nvGrpSpPr>
        <p:grpSpPr>
          <a:xfrm>
            <a:off x="4774161" y="2364659"/>
            <a:ext cx="4209950" cy="3545811"/>
            <a:chOff x="4774161" y="1794823"/>
            <a:chExt cx="4209950" cy="3545811"/>
          </a:xfrm>
        </p:grpSpPr>
        <p:sp>
          <p:nvSpPr>
            <p:cNvPr id="40" name="모서리가 둥근 직사각형 39"/>
            <p:cNvSpPr/>
            <p:nvPr/>
          </p:nvSpPr>
          <p:spPr>
            <a:xfrm>
              <a:off x="4774161" y="2040843"/>
              <a:ext cx="4209950" cy="3299791"/>
            </a:xfrm>
            <a:prstGeom prst="roundRect">
              <a:avLst>
                <a:gd name="adj" fmla="val 4524"/>
              </a:avLst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 useBgFill="1">
          <p:nvSpPr>
            <p:cNvPr id="44" name="제목 4"/>
            <p:cNvSpPr txBox="1">
              <a:spLocks/>
            </p:cNvSpPr>
            <p:nvPr/>
          </p:nvSpPr>
          <p:spPr>
            <a:xfrm>
              <a:off x="5300869" y="1794823"/>
              <a:ext cx="3335947" cy="46363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2500" b="1" spc="-1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andoll 고딕Neo1 05 Medium" panose="020B0600000101010101" pitchFamily="34" charset="-127"/>
                  <a:ea typeface="Sandoll 고딕Neo1 05 Medium" panose="020B0600000101010101" pitchFamily="34" charset="-127"/>
                  <a:cs typeface="+mj-cs"/>
                </a:rPr>
                <a:t>Searchpro3Action</a:t>
              </a:r>
              <a:endParaRPr kumimoji="0" lang="ko-KR" altLang="en-US" sz="2500" b="1" i="0" u="none" strike="noStrike" kern="1200" cap="none" spc="-100" normalizeH="0" baseline="0" noProof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andoll 고딕Neo1 05 Medium" panose="020B0600000101010101" pitchFamily="34" charset="-127"/>
                <a:ea typeface="Sandoll 고딕Neo1 05 Medium" panose="020B0600000101010101" pitchFamily="34" charset="-127"/>
                <a:cs typeface="+mj-cs"/>
              </a:endParaRPr>
            </a:p>
          </p:txBody>
        </p:sp>
      </p:grp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828079" y="2854190"/>
            <a:ext cx="4090634" cy="2953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47" name="그룹 46"/>
          <p:cNvGrpSpPr/>
          <p:nvPr/>
        </p:nvGrpSpPr>
        <p:grpSpPr>
          <a:xfrm>
            <a:off x="106017" y="2230565"/>
            <a:ext cx="2078384" cy="1001762"/>
            <a:chOff x="106017" y="2230565"/>
            <a:chExt cx="2078384" cy="1001762"/>
          </a:xfrm>
        </p:grpSpPr>
        <p:grpSp>
          <p:nvGrpSpPr>
            <p:cNvPr id="48" name="그룹 63"/>
            <p:cNvGrpSpPr/>
            <p:nvPr/>
          </p:nvGrpSpPr>
          <p:grpSpPr>
            <a:xfrm>
              <a:off x="1554570" y="2580083"/>
              <a:ext cx="585380" cy="575595"/>
              <a:chOff x="1659345" y="2580083"/>
              <a:chExt cx="585380" cy="575595"/>
            </a:xfrm>
          </p:grpSpPr>
          <p:sp>
            <p:nvSpPr>
              <p:cNvPr id="57" name="타원 56"/>
              <p:cNvSpPr/>
              <p:nvPr/>
            </p:nvSpPr>
            <p:spPr>
              <a:xfrm>
                <a:off x="1659345" y="2580083"/>
                <a:ext cx="575594" cy="575595"/>
              </a:xfrm>
              <a:prstGeom prst="ellipse">
                <a:avLst/>
              </a:prstGeom>
              <a:solidFill>
                <a:srgbClr val="B1510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8" name="TextBox 57"/>
              <p:cNvSpPr txBox="1"/>
              <p:nvPr/>
            </p:nvSpPr>
            <p:spPr>
              <a:xfrm>
                <a:off x="1709956" y="2729251"/>
                <a:ext cx="534769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300" b="1" dirty="0" smtClean="0">
                    <a:solidFill>
                      <a:schemeClr val="bg1"/>
                    </a:solidFill>
                  </a:rPr>
                  <a:t>right</a:t>
                </a:r>
                <a:endParaRPr lang="ko-KR" altLang="en-US" sz="1300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49" name="타원 48"/>
            <p:cNvSpPr/>
            <p:nvPr/>
          </p:nvSpPr>
          <p:spPr>
            <a:xfrm>
              <a:off x="169611" y="2575527"/>
              <a:ext cx="575594" cy="575595"/>
            </a:xfrm>
            <a:prstGeom prst="ellipse">
              <a:avLst/>
            </a:prstGeom>
            <a:solidFill>
              <a:srgbClr val="B151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 smtClean="0"/>
                <a:t>top</a:t>
              </a:r>
              <a:endParaRPr lang="ko-KR" altLang="en-US" sz="1200" b="1" dirty="0"/>
            </a:p>
          </p:txBody>
        </p:sp>
        <p:sp>
          <p:nvSpPr>
            <p:cNvPr id="51" name="모서리가 둥근 직사각형 50"/>
            <p:cNvSpPr/>
            <p:nvPr/>
          </p:nvSpPr>
          <p:spPr>
            <a:xfrm>
              <a:off x="106017" y="2411482"/>
              <a:ext cx="2078384" cy="820845"/>
            </a:xfrm>
            <a:prstGeom prst="roundRect">
              <a:avLst>
                <a:gd name="adj" fmla="val 6111"/>
              </a:avLst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 useBgFill="1">
          <p:nvSpPr>
            <p:cNvPr id="52" name="제목 4"/>
            <p:cNvSpPr txBox="1">
              <a:spLocks/>
            </p:cNvSpPr>
            <p:nvPr/>
          </p:nvSpPr>
          <p:spPr>
            <a:xfrm>
              <a:off x="662609" y="2230565"/>
              <a:ext cx="1200373" cy="24759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2000" b="1" spc="-1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andoll 고딕Neo1 05 Medium" panose="020B0600000101010101" pitchFamily="34" charset="-127"/>
                  <a:ea typeface="Sandoll 고딕Neo1 05 Medium" panose="020B0600000101010101" pitchFamily="34" charset="-127"/>
                  <a:cs typeface="+mj-cs"/>
                </a:rPr>
                <a:t>Main.jsp</a:t>
              </a:r>
              <a:endParaRPr kumimoji="0" lang="ko-KR" altLang="en-US" sz="2000" b="1" i="0" u="none" strike="noStrike" kern="1200" cap="none" spc="-100" normalizeH="0" baseline="0" noProof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andoll 고딕Neo1 05 Medium" panose="020B0600000101010101" pitchFamily="34" charset="-127"/>
                <a:ea typeface="Sandoll 고딕Neo1 05 Medium" panose="020B0600000101010101" pitchFamily="34" charset="-127"/>
                <a:cs typeface="+mj-cs"/>
              </a:endParaRPr>
            </a:p>
          </p:txBody>
        </p:sp>
        <p:sp>
          <p:nvSpPr>
            <p:cNvPr id="53" name="타원 52"/>
            <p:cNvSpPr/>
            <p:nvPr/>
          </p:nvSpPr>
          <p:spPr>
            <a:xfrm>
              <a:off x="611925" y="2575527"/>
              <a:ext cx="594414" cy="575595"/>
            </a:xfrm>
            <a:prstGeom prst="ellipse">
              <a:avLst/>
            </a:prstGeom>
            <a:solidFill>
              <a:srgbClr val="B151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 smtClean="0"/>
                <a:t>list</a:t>
              </a:r>
              <a:endParaRPr lang="ko-KR" altLang="en-US" sz="1400" b="1" dirty="0"/>
            </a:p>
          </p:txBody>
        </p:sp>
        <p:grpSp>
          <p:nvGrpSpPr>
            <p:cNvPr id="54" name="그룹 31"/>
            <p:cNvGrpSpPr/>
            <p:nvPr/>
          </p:nvGrpSpPr>
          <p:grpSpPr>
            <a:xfrm>
              <a:off x="1046381" y="2570558"/>
              <a:ext cx="738522" cy="575595"/>
              <a:chOff x="1909675" y="5282253"/>
              <a:chExt cx="980905" cy="764505"/>
            </a:xfrm>
          </p:grpSpPr>
          <p:sp>
            <p:nvSpPr>
              <p:cNvPr id="55" name="타원 54"/>
              <p:cNvSpPr/>
              <p:nvPr/>
            </p:nvSpPr>
            <p:spPr>
              <a:xfrm>
                <a:off x="1956313" y="5282253"/>
                <a:ext cx="764504" cy="764505"/>
              </a:xfrm>
              <a:prstGeom prst="ellipse">
                <a:avLst/>
              </a:prstGeom>
              <a:solidFill>
                <a:srgbClr val="B1510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6" name="TextBox 55"/>
              <p:cNvSpPr txBox="1"/>
              <p:nvPr/>
            </p:nvSpPr>
            <p:spPr>
              <a:xfrm>
                <a:off x="1909675" y="5493029"/>
                <a:ext cx="980905" cy="3883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300" b="1" dirty="0" smtClean="0">
                    <a:solidFill>
                      <a:schemeClr val="bg1"/>
                    </a:solidFill>
                  </a:rPr>
                  <a:t>bottom</a:t>
                </a:r>
                <a:endParaRPr lang="ko-KR" altLang="en-US" sz="1300" b="1" dirty="0">
                  <a:solidFill>
                    <a:schemeClr val="bg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="" xmlns:p14="http://schemas.microsoft.com/office/powerpoint/2010/main" val="1812965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500" b="1" dirty="0" err="1" smtClean="0">
                <a:latin typeface="+mn-ea"/>
                <a:ea typeface="+mn-ea"/>
              </a:rPr>
              <a:t>料理란</a:t>
            </a:r>
            <a:r>
              <a:rPr lang="en-US" altLang="ko-KR" sz="2500" b="1" dirty="0" smtClean="0">
                <a:latin typeface="+mn-ea"/>
                <a:ea typeface="+mn-ea"/>
              </a:rPr>
              <a:t>?</a:t>
            </a:r>
            <a:endParaRPr lang="ko-KR" altLang="en-US" sz="2500" b="1" dirty="0">
              <a:latin typeface="+mn-ea"/>
              <a:ea typeface="+mn-ea"/>
            </a:endParaRP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0"/>
          </p:nvPr>
        </p:nvSpPr>
        <p:spPr>
          <a:xfrm>
            <a:off x="0" y="6100227"/>
            <a:ext cx="9144000" cy="468312"/>
          </a:xfrm>
        </p:spPr>
        <p:txBody>
          <a:bodyPr>
            <a:noAutofit/>
          </a:bodyPr>
          <a:lstStyle/>
          <a:p>
            <a:pPr algn="ctr"/>
            <a:r>
              <a:rPr altLang="en-US" sz="1800" b="1" smtClean="0"/>
              <a:t>현재의 기술로는 그 어떠한 기계라도 사람이 직접 하는 것만큼 맛있는 요리를 할 수 없다</a:t>
            </a:r>
            <a:r>
              <a:rPr lang="en-US" altLang="en-US" sz="1800" b="1" dirty="0" smtClean="0"/>
              <a:t>.</a:t>
            </a:r>
            <a:endParaRPr lang="ko-KR" altLang="en-US" sz="1800" b="1" dirty="0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1"/>
          </p:nvPr>
        </p:nvSpPr>
        <p:spPr/>
        <p:txBody>
          <a:bodyPr>
            <a:noAutofit/>
          </a:bodyPr>
          <a:lstStyle/>
          <a:p>
            <a:r>
              <a:rPr lang="en-US" altLang="ko-KR" b="1" dirty="0" smtClean="0"/>
              <a:t>introduction</a:t>
            </a:r>
            <a:endParaRPr lang="ko-KR" altLang="en-US" b="1" dirty="0"/>
          </a:p>
        </p:txBody>
      </p:sp>
      <p:sp>
        <p:nvSpPr>
          <p:cNvPr id="8" name="내용 개체 틀 7"/>
          <p:cNvSpPr>
            <a:spLocks noGrp="1"/>
          </p:cNvSpPr>
          <p:nvPr>
            <p:ph idx="1"/>
          </p:nvPr>
        </p:nvSpPr>
        <p:spPr>
          <a:xfrm>
            <a:off x="628650" y="2478154"/>
            <a:ext cx="7886700" cy="2716695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/>
              <a:t>세상에서 가장 맛있는 기술</a:t>
            </a:r>
            <a:r>
              <a:rPr lang="en-US" altLang="ko-KR" dirty="0" smtClean="0"/>
              <a:t>.</a:t>
            </a:r>
          </a:p>
          <a:p>
            <a:pPr>
              <a:lnSpc>
                <a:spcPct val="150000"/>
              </a:lnSpc>
            </a:pPr>
            <a:endParaRPr lang="en-US" altLang="ko-KR" sz="100" dirty="0" smtClean="0"/>
          </a:p>
          <a:p>
            <a:pPr>
              <a:lnSpc>
                <a:spcPct val="150000"/>
              </a:lnSpc>
            </a:pPr>
            <a:r>
              <a:rPr lang="en-US" altLang="ko-KR" dirty="0" smtClean="0"/>
              <a:t>'</a:t>
            </a:r>
            <a:r>
              <a:rPr lang="ko-KR" altLang="en-US" dirty="0" smtClean="0"/>
              <a:t>요리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料理</a:t>
            </a:r>
            <a:r>
              <a:rPr lang="en-US" altLang="ko-KR" dirty="0" smtClean="0"/>
              <a:t>)'</a:t>
            </a:r>
            <a:r>
              <a:rPr lang="ko-KR" altLang="en-US" dirty="0" smtClean="0"/>
              <a:t>는 먹기 좋게 가공한 음식을 가리키는 명사</a:t>
            </a:r>
            <a:r>
              <a:rPr lang="en-US" altLang="ko-KR" dirty="0" smtClean="0"/>
              <a:t>, </a:t>
            </a:r>
            <a:r>
              <a:rPr lang="ko-KR" altLang="en-US" dirty="0" smtClean="0"/>
              <a:t>또는 그 가공 행위 자체의 동사를 함께 의미한다</a:t>
            </a:r>
            <a:r>
              <a:rPr lang="en-US" altLang="ko-KR" dirty="0" smtClean="0"/>
              <a:t>. </a:t>
            </a:r>
            <a:r>
              <a:rPr lang="ko-KR" altLang="en-US" dirty="0" err="1" smtClean="0"/>
              <a:t>식재료를</a:t>
            </a:r>
            <a:r>
              <a:rPr lang="ko-KR" altLang="en-US" dirty="0" smtClean="0"/>
              <a:t> 가공하는 행위에는 </a:t>
            </a:r>
            <a:r>
              <a:rPr lang="en-US" altLang="ko-KR" dirty="0" smtClean="0"/>
              <a:t>'</a:t>
            </a:r>
            <a:r>
              <a:rPr lang="ko-KR" altLang="en-US" dirty="0" smtClean="0"/>
              <a:t>조리</a:t>
            </a:r>
            <a:r>
              <a:rPr lang="en-US" altLang="ko-KR" dirty="0" smtClean="0"/>
              <a:t>(</a:t>
            </a:r>
            <a:r>
              <a:rPr lang="ko-KR" altLang="en-US" dirty="0" smtClean="0"/>
              <a:t>調理</a:t>
            </a:r>
            <a:r>
              <a:rPr lang="en-US" altLang="ko-KR" dirty="0" smtClean="0"/>
              <a:t>)'</a:t>
            </a:r>
            <a:r>
              <a:rPr lang="ko-KR" altLang="en-US" dirty="0" smtClean="0"/>
              <a:t>라는 단어도 명사로서 쓰이지만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음식을 보고 조리라고 부르지는 않는다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한자로 풀이해 보면</a:t>
            </a:r>
            <a:r>
              <a:rPr lang="en-US" altLang="ko-KR" dirty="0" smtClean="0"/>
              <a:t>, </a:t>
            </a:r>
            <a:r>
              <a:rPr lang="ko-KR" altLang="en-US" dirty="0" smtClean="0"/>
              <a:t>요리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料理</a:t>
            </a:r>
            <a:r>
              <a:rPr lang="en-US" altLang="ko-KR" dirty="0" smtClean="0"/>
              <a:t>)</a:t>
            </a:r>
            <a:r>
              <a:rPr lang="ko-KR" altLang="en-US" dirty="0" smtClean="0"/>
              <a:t>는 料</a:t>
            </a:r>
            <a:r>
              <a:rPr lang="en-US" altLang="ko-KR" dirty="0" smtClean="0"/>
              <a:t>(</a:t>
            </a:r>
            <a:r>
              <a:rPr lang="ko-KR" altLang="en-US" dirty="0" smtClean="0"/>
              <a:t>헤아릴 요</a:t>
            </a:r>
            <a:r>
              <a:rPr lang="en-US" altLang="ko-KR" dirty="0" smtClean="0"/>
              <a:t>)</a:t>
            </a:r>
            <a:r>
              <a:rPr lang="ko-KR" altLang="en-US" dirty="0" smtClean="0"/>
              <a:t>와 理</a:t>
            </a:r>
            <a:r>
              <a:rPr lang="en-US" altLang="ko-KR" dirty="0" smtClean="0"/>
              <a:t>(</a:t>
            </a:r>
            <a:r>
              <a:rPr lang="ko-KR" altLang="en-US" dirty="0" smtClean="0"/>
              <a:t>다스릴 리</a:t>
            </a:r>
            <a:r>
              <a:rPr lang="en-US" altLang="ko-KR" dirty="0" smtClean="0"/>
              <a:t>)</a:t>
            </a:r>
            <a:r>
              <a:rPr lang="ko-KR" altLang="en-US" dirty="0" smtClean="0"/>
              <a:t>고 조리</a:t>
            </a:r>
            <a:r>
              <a:rPr lang="en-US" altLang="ko-KR" dirty="0" smtClean="0"/>
              <a:t>(</a:t>
            </a:r>
            <a:r>
              <a:rPr lang="ko-KR" altLang="en-US" dirty="0" smtClean="0"/>
              <a:t>調理</a:t>
            </a:r>
            <a:r>
              <a:rPr lang="en-US" altLang="ko-KR" dirty="0" smtClean="0"/>
              <a:t>)</a:t>
            </a:r>
            <a:r>
              <a:rPr lang="ko-KR" altLang="en-US" dirty="0" smtClean="0"/>
              <a:t>는 調</a:t>
            </a:r>
            <a:r>
              <a:rPr lang="en-US" altLang="ko-KR" dirty="0" smtClean="0"/>
              <a:t>(</a:t>
            </a:r>
            <a:r>
              <a:rPr lang="ko-KR" altLang="en-US" dirty="0" smtClean="0"/>
              <a:t>고를 조</a:t>
            </a:r>
            <a:r>
              <a:rPr lang="en-US" altLang="ko-KR" dirty="0" smtClean="0"/>
              <a:t>)</a:t>
            </a:r>
            <a:r>
              <a:rPr lang="ko-KR" altLang="en-US" dirty="0" smtClean="0"/>
              <a:t>와 理</a:t>
            </a:r>
            <a:r>
              <a:rPr lang="en-US" altLang="ko-KR" dirty="0" smtClean="0"/>
              <a:t>(</a:t>
            </a:r>
            <a:r>
              <a:rPr lang="ko-KR" altLang="en-US" dirty="0" smtClean="0"/>
              <a:t>다스릴 리</a:t>
            </a:r>
            <a:r>
              <a:rPr lang="en-US" altLang="ko-KR" dirty="0" smtClean="0"/>
              <a:t>)</a:t>
            </a:r>
            <a:r>
              <a:rPr lang="ko-KR" altLang="en-US" dirty="0" smtClean="0"/>
              <a:t>로서 조리는 재료를 골라 다스려 음식을 만든다는</a:t>
            </a:r>
            <a:r>
              <a:rPr lang="en-US" altLang="ko-KR" dirty="0" smtClean="0"/>
              <a:t>, </a:t>
            </a:r>
            <a:r>
              <a:rPr lang="ko-KR" altLang="en-US" dirty="0" smtClean="0"/>
              <a:t>즉 음식을 </a:t>
            </a:r>
            <a:r>
              <a:rPr lang="ko-KR" altLang="en-US" dirty="0" err="1" smtClean="0"/>
              <a:t>먹기좋게</a:t>
            </a:r>
            <a:r>
              <a:rPr lang="ko-KR" altLang="en-US" dirty="0" smtClean="0"/>
              <a:t> 만든다는 뜻이고 요리는 그런 조리 행위 자체를 헤아려 만든다는 </a:t>
            </a:r>
            <a:r>
              <a:rPr lang="ko-KR" altLang="en-US" dirty="0" err="1" smtClean="0"/>
              <a:t>레시피대로가</a:t>
            </a:r>
            <a:r>
              <a:rPr lang="ko-KR" altLang="en-US" dirty="0" smtClean="0"/>
              <a:t> 아니라 스스로 헤아려 창의적으로 만들 수 있는 전문가적 혹은 예술가적인 것을 말하는 것이다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11" name="제목 4"/>
          <p:cNvSpPr txBox="1">
            <a:spLocks/>
          </p:cNvSpPr>
          <p:nvPr/>
        </p:nvSpPr>
        <p:spPr>
          <a:xfrm>
            <a:off x="6625256" y="5253185"/>
            <a:ext cx="1988655" cy="4153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i="0" u="none" strike="noStrike" kern="1200" cap="none" spc="-100" normalizeH="0" baseline="0" noProof="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Sandoll 고딕Neo1 05 Medium" panose="020B0600000101010101" pitchFamily="34" charset="-127"/>
                <a:ea typeface="Sandoll 고딕Neo1 05 Medium" panose="020B0600000101010101" pitchFamily="34" charset="-127"/>
                <a:cs typeface="+mj-cs"/>
              </a:rPr>
              <a:t>-</a:t>
            </a:r>
            <a:r>
              <a:rPr kumimoji="0" lang="ko-KR" altLang="en-US" sz="1200" i="0" u="none" strike="noStrike" kern="1200" cap="none" spc="-100" normalizeH="0" baseline="0" noProof="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Sandoll 고딕Neo1 05 Medium" panose="020B0600000101010101" pitchFamily="34" charset="-127"/>
                <a:ea typeface="Sandoll 고딕Neo1 05 Medium" panose="020B0600000101010101" pitchFamily="34" charset="-127"/>
                <a:cs typeface="+mj-cs"/>
              </a:rPr>
              <a:t>출처 </a:t>
            </a:r>
            <a:r>
              <a:rPr kumimoji="0" lang="en-US" altLang="ko-KR" sz="1200" i="0" u="none" strike="noStrike" kern="1200" cap="none" spc="-100" normalizeH="0" baseline="0" noProof="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Sandoll 고딕Neo1 05 Medium" panose="020B0600000101010101" pitchFamily="34" charset="-127"/>
                <a:ea typeface="Sandoll 고딕Neo1 05 Medium" panose="020B0600000101010101" pitchFamily="34" charset="-127"/>
                <a:cs typeface="+mj-cs"/>
              </a:rPr>
              <a:t>: </a:t>
            </a:r>
            <a:r>
              <a:rPr kumimoji="0" lang="ko-KR" altLang="en-US" sz="1200" i="0" u="none" strike="noStrike" kern="1200" cap="none" spc="-100" normalizeH="0" baseline="0" noProof="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Sandoll 고딕Neo1 05 Medium" panose="020B0600000101010101" pitchFamily="34" charset="-127"/>
                <a:ea typeface="Sandoll 고딕Neo1 05 Medium" panose="020B0600000101010101" pitchFamily="34" charset="-127"/>
                <a:cs typeface="+mj-cs"/>
              </a:rPr>
              <a:t>나무위키</a:t>
            </a:r>
            <a:r>
              <a:rPr lang="en-US" altLang="ko-KR" sz="1200" spc="-1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andoll 고딕Neo1 05 Medium" panose="020B0600000101010101" pitchFamily="34" charset="-127"/>
                <a:ea typeface="Sandoll 고딕Neo1 05 Medium" panose="020B0600000101010101" pitchFamily="34" charset="-127"/>
                <a:cs typeface="+mj-cs"/>
              </a:rPr>
              <a:t> ‘</a:t>
            </a:r>
            <a:r>
              <a:rPr lang="ko-KR" altLang="en-US" sz="1200" spc="-1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andoll 고딕Neo1 05 Medium" panose="020B0600000101010101" pitchFamily="34" charset="-127"/>
                <a:ea typeface="Sandoll 고딕Neo1 05 Medium" panose="020B0600000101010101" pitchFamily="34" charset="-127"/>
                <a:cs typeface="+mj-cs"/>
              </a:rPr>
              <a:t>요리</a:t>
            </a:r>
            <a:r>
              <a:rPr lang="en-US" altLang="ko-KR" sz="1200" spc="-1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andoll 고딕Neo1 05 Medium" panose="020B0600000101010101" pitchFamily="34" charset="-127"/>
                <a:ea typeface="Sandoll 고딕Neo1 05 Medium" panose="020B0600000101010101" pitchFamily="34" charset="-127"/>
                <a:cs typeface="+mj-cs"/>
              </a:rPr>
              <a:t>’</a:t>
            </a:r>
            <a:r>
              <a:rPr lang="ko-KR" altLang="en-US" sz="1200" spc="-1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andoll 고딕Neo1 05 Medium" panose="020B0600000101010101" pitchFamily="34" charset="-127"/>
                <a:ea typeface="Sandoll 고딕Neo1 05 Medium" panose="020B0600000101010101" pitchFamily="34" charset="-127"/>
                <a:cs typeface="+mj-cs"/>
              </a:rPr>
              <a:t>항목</a:t>
            </a:r>
            <a:endParaRPr kumimoji="0" lang="ko-KR" altLang="en-US" sz="1200" i="0" u="none" strike="noStrike" kern="1200" cap="none" spc="-100" normalizeH="0" baseline="0" noProof="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effectLst/>
              <a:uLnTx/>
              <a:uFillTx/>
              <a:latin typeface="Sandoll 고딕Neo1 05 Medium" panose="020B0600000101010101" pitchFamily="34" charset="-127"/>
              <a:ea typeface="Sandoll 고딕Neo1 05 Medium" panose="020B0600000101010101" pitchFamily="34" charset="-127"/>
              <a:cs typeface="+mj-cs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163000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텍스트 개체 틀 10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b="1" dirty="0"/>
              <a:t>main function</a:t>
            </a:r>
            <a:endParaRPr lang="ko-KR" altLang="en-US" b="1" dirty="0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371072" y="4075609"/>
            <a:ext cx="1285731" cy="545149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CookCook</a:t>
            </a:r>
            <a:r>
              <a:rPr lang="en-US" altLang="ko-KR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US" altLang="ko-KR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altLang="ko-KR" sz="16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MainConfig</a:t>
            </a:r>
            <a:endParaRPr lang="ko-KR" altLang="en-US" sz="1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6" name="오른쪽 화살표 35"/>
          <p:cNvSpPr/>
          <p:nvPr/>
        </p:nvSpPr>
        <p:spPr>
          <a:xfrm rot="5400000">
            <a:off x="350263" y="3406443"/>
            <a:ext cx="725621" cy="49231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오른쪽 화살표 22"/>
          <p:cNvSpPr/>
          <p:nvPr/>
        </p:nvSpPr>
        <p:spPr>
          <a:xfrm rot="5400000">
            <a:off x="3025455" y="3426151"/>
            <a:ext cx="977761" cy="49231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모서리가 둥근 직사각형 23"/>
          <p:cNvSpPr/>
          <p:nvPr/>
        </p:nvSpPr>
        <p:spPr>
          <a:xfrm>
            <a:off x="3134330" y="4387238"/>
            <a:ext cx="1265388" cy="498779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b="1" dirty="0" err="1" smtClean="0"/>
              <a:t>CookCookDAO</a:t>
            </a:r>
            <a:endParaRPr lang="ko-KR" altLang="en-US" sz="1300" b="1" dirty="0"/>
          </a:p>
        </p:txBody>
      </p:sp>
      <p:sp>
        <p:nvSpPr>
          <p:cNvPr id="25" name="오른쪽 화살표 24"/>
          <p:cNvSpPr/>
          <p:nvPr/>
        </p:nvSpPr>
        <p:spPr>
          <a:xfrm rot="19298474">
            <a:off x="1888830" y="3144383"/>
            <a:ext cx="1217411" cy="49231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오른쪽 화살표 25"/>
          <p:cNvSpPr/>
          <p:nvPr/>
        </p:nvSpPr>
        <p:spPr>
          <a:xfrm rot="8103519">
            <a:off x="2458583" y="4830836"/>
            <a:ext cx="654117" cy="49231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7" name="그림 26" descr="mysql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7092" y="5357313"/>
            <a:ext cx="994644" cy="897708"/>
          </a:xfrm>
          <a:prstGeom prst="rect">
            <a:avLst/>
          </a:prstGeom>
        </p:spPr>
      </p:pic>
      <p:sp>
        <p:nvSpPr>
          <p:cNvPr id="32" name="오른쪽 화살표 31"/>
          <p:cNvSpPr/>
          <p:nvPr/>
        </p:nvSpPr>
        <p:spPr>
          <a:xfrm rot="16200000">
            <a:off x="949925" y="3389877"/>
            <a:ext cx="758746" cy="49231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오른쪽 화살표 33"/>
          <p:cNvSpPr/>
          <p:nvPr/>
        </p:nvSpPr>
        <p:spPr>
          <a:xfrm rot="16200000">
            <a:off x="3578737" y="3429459"/>
            <a:ext cx="997639" cy="49231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오른쪽 화살표 34"/>
          <p:cNvSpPr/>
          <p:nvPr/>
        </p:nvSpPr>
        <p:spPr>
          <a:xfrm rot="8424353">
            <a:off x="2041232" y="3561826"/>
            <a:ext cx="1217411" cy="49231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" name="그룹 39"/>
          <p:cNvGrpSpPr/>
          <p:nvPr/>
        </p:nvGrpSpPr>
        <p:grpSpPr>
          <a:xfrm>
            <a:off x="3102485" y="2486586"/>
            <a:ext cx="1405546" cy="551957"/>
            <a:chOff x="4321685" y="3294968"/>
            <a:chExt cx="1405546" cy="551957"/>
          </a:xfrm>
        </p:grpSpPr>
        <p:sp>
          <p:nvSpPr>
            <p:cNvPr id="38" name="직사각형 37"/>
            <p:cNvSpPr/>
            <p:nvPr/>
          </p:nvSpPr>
          <p:spPr>
            <a:xfrm>
              <a:off x="4469156" y="3294968"/>
              <a:ext cx="1089327" cy="53033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4321685" y="3323705"/>
              <a:ext cx="140554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 smtClean="0">
                  <a:solidFill>
                    <a:schemeClr val="bg1"/>
                  </a:solidFill>
                </a:rPr>
                <a:t>SearchPro3</a:t>
              </a:r>
              <a:br>
                <a:rPr lang="en-US" altLang="ko-KR" sz="1400" b="1" dirty="0" smtClean="0">
                  <a:solidFill>
                    <a:schemeClr val="bg1"/>
                  </a:solidFill>
                </a:rPr>
              </a:br>
              <a:r>
                <a:rPr lang="en-US" altLang="ko-KR" sz="1400" b="1" dirty="0" smtClean="0">
                  <a:solidFill>
                    <a:schemeClr val="bg1"/>
                  </a:solidFill>
                </a:rPr>
                <a:t>Action</a:t>
              </a:r>
              <a:endParaRPr lang="ko-KR" altLang="en-US" sz="1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41" name="오른쪽 화살표 40"/>
          <p:cNvSpPr/>
          <p:nvPr/>
        </p:nvSpPr>
        <p:spPr>
          <a:xfrm rot="18902461">
            <a:off x="2823018" y="5076003"/>
            <a:ext cx="654117" cy="49231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모서리가 둥근 직사각형 41"/>
          <p:cNvSpPr/>
          <p:nvPr/>
        </p:nvSpPr>
        <p:spPr>
          <a:xfrm>
            <a:off x="3697547" y="3558979"/>
            <a:ext cx="808192" cy="255507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err="1" smtClean="0"/>
              <a:t>CookCook</a:t>
            </a:r>
            <a:r>
              <a:rPr lang="en-US" altLang="ko-KR" sz="1000" b="1" dirty="0" smtClean="0"/>
              <a:t/>
            </a:r>
            <a:br>
              <a:rPr lang="en-US" altLang="ko-KR" sz="1000" b="1" dirty="0" smtClean="0"/>
            </a:br>
            <a:r>
              <a:rPr lang="en-US" altLang="ko-KR" sz="1000" b="1" dirty="0" smtClean="0"/>
              <a:t>VO</a:t>
            </a:r>
            <a:endParaRPr lang="ko-KR" altLang="en-US" sz="1000" b="1" dirty="0"/>
          </a:p>
        </p:txBody>
      </p:sp>
      <p:grpSp>
        <p:nvGrpSpPr>
          <p:cNvPr id="5" name="그룹 39"/>
          <p:cNvGrpSpPr/>
          <p:nvPr/>
        </p:nvGrpSpPr>
        <p:grpSpPr>
          <a:xfrm>
            <a:off x="4733217" y="2357746"/>
            <a:ext cx="4298434" cy="3496954"/>
            <a:chOff x="4774161" y="2205622"/>
            <a:chExt cx="4298434" cy="3496954"/>
          </a:xfrm>
        </p:grpSpPr>
        <p:sp>
          <p:nvSpPr>
            <p:cNvPr id="43" name="모서리가 둥근 직사각형 42"/>
            <p:cNvSpPr/>
            <p:nvPr/>
          </p:nvSpPr>
          <p:spPr>
            <a:xfrm>
              <a:off x="4774161" y="2491408"/>
              <a:ext cx="4298434" cy="3211168"/>
            </a:xfrm>
            <a:prstGeom prst="roundRect">
              <a:avLst>
                <a:gd name="adj" fmla="val 3635"/>
              </a:avLst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 useBgFill="1">
          <p:nvSpPr>
            <p:cNvPr id="46" name="제목 4"/>
            <p:cNvSpPr txBox="1">
              <a:spLocks/>
            </p:cNvSpPr>
            <p:nvPr/>
          </p:nvSpPr>
          <p:spPr>
            <a:xfrm>
              <a:off x="5300869" y="2205622"/>
              <a:ext cx="3335947" cy="46363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2500" b="1" spc="-100" dirty="0" err="1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andoll 고딕Neo1 05 Medium" panose="020B0600000101010101" pitchFamily="34" charset="-127"/>
                  <a:ea typeface="Sandoll 고딕Neo1 05 Medium" panose="020B0600000101010101" pitchFamily="34" charset="-127"/>
                  <a:cs typeface="+mj-cs"/>
                </a:rPr>
                <a:t>CookCookDAO</a:t>
              </a:r>
              <a:endParaRPr kumimoji="0" lang="ko-KR" altLang="en-US" sz="2500" b="1" i="0" u="none" strike="noStrike" kern="1200" cap="none" spc="-100" normalizeH="0" baseline="0" noProof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andoll 고딕Neo1 05 Medium" panose="020B0600000101010101" pitchFamily="34" charset="-127"/>
                <a:ea typeface="Sandoll 고딕Neo1 05 Medium" panose="020B0600000101010101" pitchFamily="34" charset="-127"/>
                <a:cs typeface="+mj-cs"/>
              </a:endParaRPr>
            </a:p>
          </p:txBody>
        </p:sp>
      </p:grpSp>
      <p:sp>
        <p:nvSpPr>
          <p:cNvPr id="33" name="제목 4"/>
          <p:cNvSpPr txBox="1">
            <a:spLocks/>
          </p:cNvSpPr>
          <p:nvPr/>
        </p:nvSpPr>
        <p:spPr>
          <a:xfrm>
            <a:off x="628650" y="1668474"/>
            <a:ext cx="7886700" cy="415342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500" b="1" dirty="0" err="1" smtClean="0">
                <a:solidFill>
                  <a:schemeClr val="bg1"/>
                </a:solidFill>
                <a:latin typeface="Sandoll 고딕Neo2 04 Medium"/>
              </a:rPr>
              <a:t>테마별</a:t>
            </a:r>
            <a:r>
              <a:rPr lang="ko-KR" altLang="en-US" sz="2500" b="1" dirty="0" smtClean="0">
                <a:solidFill>
                  <a:schemeClr val="bg1"/>
                </a:solidFill>
                <a:latin typeface="Sandoll 고딕Neo2 04 Medium"/>
              </a:rPr>
              <a:t>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Sandoll 고딕Neo2 04 Medium"/>
              </a:rPr>
              <a:t>레시피</a:t>
            </a:r>
            <a:endParaRPr lang="ko-KR" altLang="en-US" sz="2500" b="1" dirty="0">
              <a:solidFill>
                <a:schemeClr val="bg1"/>
              </a:solidFill>
              <a:latin typeface="Sandoll 고딕Neo2 04 Medium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78444" y="2864265"/>
            <a:ext cx="4178174" cy="28844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37" name="그룹 36"/>
          <p:cNvGrpSpPr/>
          <p:nvPr/>
        </p:nvGrpSpPr>
        <p:grpSpPr>
          <a:xfrm>
            <a:off x="106017" y="2230565"/>
            <a:ext cx="2078384" cy="1001762"/>
            <a:chOff x="106017" y="2230565"/>
            <a:chExt cx="2078384" cy="1001762"/>
          </a:xfrm>
        </p:grpSpPr>
        <p:grpSp>
          <p:nvGrpSpPr>
            <p:cNvPr id="40" name="그룹 63"/>
            <p:cNvGrpSpPr/>
            <p:nvPr/>
          </p:nvGrpSpPr>
          <p:grpSpPr>
            <a:xfrm>
              <a:off x="1554570" y="2580083"/>
              <a:ext cx="585380" cy="575595"/>
              <a:chOff x="1659345" y="2580083"/>
              <a:chExt cx="585380" cy="575595"/>
            </a:xfrm>
          </p:grpSpPr>
          <p:sp>
            <p:nvSpPr>
              <p:cNvPr id="53" name="타원 52"/>
              <p:cNvSpPr/>
              <p:nvPr/>
            </p:nvSpPr>
            <p:spPr>
              <a:xfrm>
                <a:off x="1659345" y="2580083"/>
                <a:ext cx="575594" cy="575595"/>
              </a:xfrm>
              <a:prstGeom prst="ellipse">
                <a:avLst/>
              </a:prstGeom>
              <a:solidFill>
                <a:srgbClr val="B1510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4" name="TextBox 53"/>
              <p:cNvSpPr txBox="1"/>
              <p:nvPr/>
            </p:nvSpPr>
            <p:spPr>
              <a:xfrm>
                <a:off x="1709956" y="2729251"/>
                <a:ext cx="534769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300" b="1" dirty="0" smtClean="0">
                    <a:solidFill>
                      <a:schemeClr val="bg1"/>
                    </a:solidFill>
                  </a:rPr>
                  <a:t>right</a:t>
                </a:r>
                <a:endParaRPr lang="ko-KR" altLang="en-US" sz="1300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44" name="타원 43"/>
            <p:cNvSpPr/>
            <p:nvPr/>
          </p:nvSpPr>
          <p:spPr>
            <a:xfrm>
              <a:off x="169611" y="2575527"/>
              <a:ext cx="575594" cy="575595"/>
            </a:xfrm>
            <a:prstGeom prst="ellipse">
              <a:avLst/>
            </a:prstGeom>
            <a:solidFill>
              <a:srgbClr val="B151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 smtClean="0"/>
                <a:t>top</a:t>
              </a:r>
              <a:endParaRPr lang="ko-KR" altLang="en-US" sz="1200" b="1" dirty="0"/>
            </a:p>
          </p:txBody>
        </p:sp>
        <p:sp>
          <p:nvSpPr>
            <p:cNvPr id="45" name="모서리가 둥근 직사각형 44"/>
            <p:cNvSpPr/>
            <p:nvPr/>
          </p:nvSpPr>
          <p:spPr>
            <a:xfrm>
              <a:off x="106017" y="2411482"/>
              <a:ext cx="2078384" cy="820845"/>
            </a:xfrm>
            <a:prstGeom prst="roundRect">
              <a:avLst>
                <a:gd name="adj" fmla="val 6111"/>
              </a:avLst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 useBgFill="1">
          <p:nvSpPr>
            <p:cNvPr id="47" name="제목 4"/>
            <p:cNvSpPr txBox="1">
              <a:spLocks/>
            </p:cNvSpPr>
            <p:nvPr/>
          </p:nvSpPr>
          <p:spPr>
            <a:xfrm>
              <a:off x="662609" y="2230565"/>
              <a:ext cx="1200373" cy="24759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2000" b="1" spc="-1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andoll 고딕Neo1 05 Medium" panose="020B0600000101010101" pitchFamily="34" charset="-127"/>
                  <a:ea typeface="Sandoll 고딕Neo1 05 Medium" panose="020B0600000101010101" pitchFamily="34" charset="-127"/>
                  <a:cs typeface="+mj-cs"/>
                </a:rPr>
                <a:t>Main.jsp</a:t>
              </a:r>
              <a:endParaRPr kumimoji="0" lang="ko-KR" altLang="en-US" sz="2000" b="1" i="0" u="none" strike="noStrike" kern="1200" cap="none" spc="-100" normalizeH="0" baseline="0" noProof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andoll 고딕Neo1 05 Medium" panose="020B0600000101010101" pitchFamily="34" charset="-127"/>
                <a:ea typeface="Sandoll 고딕Neo1 05 Medium" panose="020B0600000101010101" pitchFamily="34" charset="-127"/>
                <a:cs typeface="+mj-cs"/>
              </a:endParaRPr>
            </a:p>
          </p:txBody>
        </p:sp>
        <p:sp>
          <p:nvSpPr>
            <p:cNvPr id="48" name="타원 47"/>
            <p:cNvSpPr/>
            <p:nvPr/>
          </p:nvSpPr>
          <p:spPr>
            <a:xfrm>
              <a:off x="611925" y="2575527"/>
              <a:ext cx="594414" cy="575595"/>
            </a:xfrm>
            <a:prstGeom prst="ellipse">
              <a:avLst/>
            </a:prstGeom>
            <a:solidFill>
              <a:srgbClr val="B151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 smtClean="0"/>
                <a:t>list</a:t>
              </a:r>
              <a:endParaRPr lang="ko-KR" altLang="en-US" sz="1400" b="1" dirty="0"/>
            </a:p>
          </p:txBody>
        </p:sp>
        <p:grpSp>
          <p:nvGrpSpPr>
            <p:cNvPr id="49" name="그룹 31"/>
            <p:cNvGrpSpPr/>
            <p:nvPr/>
          </p:nvGrpSpPr>
          <p:grpSpPr>
            <a:xfrm>
              <a:off x="1046381" y="2570558"/>
              <a:ext cx="738522" cy="575595"/>
              <a:chOff x="1909675" y="5282253"/>
              <a:chExt cx="980905" cy="764505"/>
            </a:xfrm>
          </p:grpSpPr>
          <p:sp>
            <p:nvSpPr>
              <p:cNvPr id="51" name="타원 50"/>
              <p:cNvSpPr/>
              <p:nvPr/>
            </p:nvSpPr>
            <p:spPr>
              <a:xfrm>
                <a:off x="1956313" y="5282253"/>
                <a:ext cx="764504" cy="764505"/>
              </a:xfrm>
              <a:prstGeom prst="ellipse">
                <a:avLst/>
              </a:prstGeom>
              <a:solidFill>
                <a:srgbClr val="B1510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2" name="TextBox 51"/>
              <p:cNvSpPr txBox="1"/>
              <p:nvPr/>
            </p:nvSpPr>
            <p:spPr>
              <a:xfrm>
                <a:off x="1909675" y="5493029"/>
                <a:ext cx="980905" cy="3883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300" b="1" dirty="0" smtClean="0">
                    <a:solidFill>
                      <a:schemeClr val="bg1"/>
                    </a:solidFill>
                  </a:rPr>
                  <a:t>bottom</a:t>
                </a:r>
                <a:endParaRPr lang="ko-KR" altLang="en-US" sz="1300" b="1" dirty="0">
                  <a:solidFill>
                    <a:schemeClr val="bg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="" xmlns:p14="http://schemas.microsoft.com/office/powerpoint/2010/main" val="1812965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sz="quarter" idx="11"/>
          </p:nvPr>
        </p:nvSpPr>
        <p:spPr/>
        <p:txBody>
          <a:bodyPr>
            <a:noAutofit/>
          </a:bodyPr>
          <a:lstStyle/>
          <a:p>
            <a:r>
              <a:rPr lang="en-US" altLang="ko-KR" b="1" dirty="0" smtClean="0"/>
              <a:t>main function</a:t>
            </a:r>
            <a:endParaRPr lang="ko-KR" altLang="en-US" b="1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 t="11381" b="5410"/>
          <a:stretch>
            <a:fillRect/>
          </a:stretch>
        </p:blipFill>
        <p:spPr bwMode="auto">
          <a:xfrm>
            <a:off x="-1" y="2258739"/>
            <a:ext cx="9145687" cy="42785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제목 4"/>
          <p:cNvSpPr txBox="1">
            <a:spLocks/>
          </p:cNvSpPr>
          <p:nvPr/>
        </p:nvSpPr>
        <p:spPr>
          <a:xfrm>
            <a:off x="628650" y="1668474"/>
            <a:ext cx="7886700" cy="415342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500" b="1" dirty="0" err="1" smtClean="0">
                <a:solidFill>
                  <a:schemeClr val="bg1"/>
                </a:solidFill>
                <a:latin typeface="Sandoll 고딕Neo2 04 Medium"/>
              </a:rPr>
              <a:t>테마별</a:t>
            </a:r>
            <a:r>
              <a:rPr lang="ko-KR" altLang="en-US" sz="2500" b="1" dirty="0" smtClean="0">
                <a:solidFill>
                  <a:schemeClr val="bg1"/>
                </a:solidFill>
                <a:latin typeface="Sandoll 고딕Neo2 04 Medium"/>
              </a:rPr>
              <a:t>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Sandoll 고딕Neo2 04 Medium"/>
              </a:rPr>
              <a:t>레시피</a:t>
            </a:r>
            <a:endParaRPr lang="ko-KR" altLang="en-US" sz="2500" b="1" dirty="0">
              <a:solidFill>
                <a:schemeClr val="bg1"/>
              </a:solidFill>
              <a:latin typeface="Sandoll 고딕Neo2 04 Medium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163000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텍스트 개체 틀 10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b="1" dirty="0"/>
              <a:t>main function</a:t>
            </a:r>
            <a:endParaRPr lang="ko-KR" altLang="en-US" b="1" dirty="0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371072" y="4075609"/>
            <a:ext cx="1285731" cy="545149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CookCook</a:t>
            </a:r>
            <a:r>
              <a:rPr lang="en-US" altLang="ko-KR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US" altLang="ko-KR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altLang="ko-KR" sz="16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MainConfig</a:t>
            </a:r>
            <a:endParaRPr lang="ko-KR" altLang="en-US" sz="1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6" name="오른쪽 화살표 35"/>
          <p:cNvSpPr/>
          <p:nvPr/>
        </p:nvSpPr>
        <p:spPr>
          <a:xfrm rot="5400000">
            <a:off x="350263" y="3406443"/>
            <a:ext cx="725621" cy="49231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오른쪽 화살표 22"/>
          <p:cNvSpPr/>
          <p:nvPr/>
        </p:nvSpPr>
        <p:spPr>
          <a:xfrm rot="5400000">
            <a:off x="3025455" y="3426151"/>
            <a:ext cx="977761" cy="49231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모서리가 둥근 직사각형 23"/>
          <p:cNvSpPr/>
          <p:nvPr/>
        </p:nvSpPr>
        <p:spPr>
          <a:xfrm>
            <a:off x="3134330" y="4387238"/>
            <a:ext cx="1265388" cy="498779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b="1" dirty="0" err="1" smtClean="0"/>
              <a:t>CookCookDAO</a:t>
            </a:r>
            <a:endParaRPr lang="ko-KR" altLang="en-US" sz="1300" b="1" dirty="0"/>
          </a:p>
        </p:txBody>
      </p:sp>
      <p:sp>
        <p:nvSpPr>
          <p:cNvPr id="25" name="오른쪽 화살표 24"/>
          <p:cNvSpPr/>
          <p:nvPr/>
        </p:nvSpPr>
        <p:spPr>
          <a:xfrm rot="19298474">
            <a:off x="1888830" y="3144383"/>
            <a:ext cx="1217411" cy="49231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오른쪽 화살표 25"/>
          <p:cNvSpPr/>
          <p:nvPr/>
        </p:nvSpPr>
        <p:spPr>
          <a:xfrm rot="8103519">
            <a:off x="2458583" y="4830836"/>
            <a:ext cx="654117" cy="49231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7" name="그림 26" descr="mysql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7092" y="5357313"/>
            <a:ext cx="994644" cy="897708"/>
          </a:xfrm>
          <a:prstGeom prst="rect">
            <a:avLst/>
          </a:prstGeom>
        </p:spPr>
      </p:pic>
      <p:sp>
        <p:nvSpPr>
          <p:cNvPr id="32" name="오른쪽 화살표 31"/>
          <p:cNvSpPr/>
          <p:nvPr/>
        </p:nvSpPr>
        <p:spPr>
          <a:xfrm rot="16200000">
            <a:off x="949925" y="3389877"/>
            <a:ext cx="758746" cy="49231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오른쪽 화살표 33"/>
          <p:cNvSpPr/>
          <p:nvPr/>
        </p:nvSpPr>
        <p:spPr>
          <a:xfrm rot="16200000">
            <a:off x="3578737" y="3429459"/>
            <a:ext cx="997639" cy="49231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오른쪽 화살표 34"/>
          <p:cNvSpPr/>
          <p:nvPr/>
        </p:nvSpPr>
        <p:spPr>
          <a:xfrm rot="8424353">
            <a:off x="2041232" y="3561826"/>
            <a:ext cx="1217411" cy="49231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" name="그룹 39"/>
          <p:cNvGrpSpPr/>
          <p:nvPr/>
        </p:nvGrpSpPr>
        <p:grpSpPr>
          <a:xfrm>
            <a:off x="3102485" y="2486586"/>
            <a:ext cx="1405546" cy="551957"/>
            <a:chOff x="4321685" y="3294968"/>
            <a:chExt cx="1405546" cy="551957"/>
          </a:xfrm>
        </p:grpSpPr>
        <p:sp>
          <p:nvSpPr>
            <p:cNvPr id="38" name="직사각형 37"/>
            <p:cNvSpPr/>
            <p:nvPr/>
          </p:nvSpPr>
          <p:spPr>
            <a:xfrm>
              <a:off x="4469156" y="3294968"/>
              <a:ext cx="1089327" cy="53033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4321685" y="3323705"/>
              <a:ext cx="140554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 err="1" smtClean="0">
                  <a:solidFill>
                    <a:schemeClr val="bg1"/>
                  </a:solidFill>
                </a:rPr>
                <a:t>Recommand</a:t>
              </a:r>
              <a:r>
                <a:rPr lang="en-US" altLang="ko-KR" sz="1400" b="1" dirty="0" smtClean="0">
                  <a:solidFill>
                    <a:schemeClr val="bg1"/>
                  </a:solidFill>
                </a:rPr>
                <a:t/>
              </a:r>
              <a:br>
                <a:rPr lang="en-US" altLang="ko-KR" sz="1400" b="1" dirty="0" smtClean="0">
                  <a:solidFill>
                    <a:schemeClr val="bg1"/>
                  </a:solidFill>
                </a:rPr>
              </a:br>
              <a:r>
                <a:rPr lang="en-US" altLang="ko-KR" sz="1400" b="1" dirty="0" err="1" smtClean="0">
                  <a:solidFill>
                    <a:schemeClr val="bg1"/>
                  </a:solidFill>
                </a:rPr>
                <a:t>MenuAction</a:t>
              </a:r>
              <a:endParaRPr lang="ko-KR" altLang="en-US" sz="1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41" name="오른쪽 화살표 40"/>
          <p:cNvSpPr/>
          <p:nvPr/>
        </p:nvSpPr>
        <p:spPr>
          <a:xfrm rot="18902461">
            <a:off x="2823018" y="5076003"/>
            <a:ext cx="654117" cy="49231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모서리가 둥근 직사각형 41"/>
          <p:cNvSpPr/>
          <p:nvPr/>
        </p:nvSpPr>
        <p:spPr>
          <a:xfrm>
            <a:off x="3697547" y="3558979"/>
            <a:ext cx="808192" cy="255507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err="1" smtClean="0"/>
              <a:t>CookCook</a:t>
            </a:r>
            <a:r>
              <a:rPr lang="en-US" altLang="ko-KR" sz="1000" b="1" dirty="0" smtClean="0"/>
              <a:t/>
            </a:r>
            <a:br>
              <a:rPr lang="en-US" altLang="ko-KR" sz="1000" b="1" dirty="0" smtClean="0"/>
            </a:br>
            <a:r>
              <a:rPr lang="en-US" altLang="ko-KR" sz="1000" b="1" dirty="0" smtClean="0"/>
              <a:t>VO</a:t>
            </a:r>
            <a:endParaRPr lang="ko-KR" altLang="en-US" sz="1000" b="1" dirty="0"/>
          </a:p>
        </p:txBody>
      </p:sp>
      <p:grpSp>
        <p:nvGrpSpPr>
          <p:cNvPr id="5" name="그룹 39"/>
          <p:cNvGrpSpPr/>
          <p:nvPr/>
        </p:nvGrpSpPr>
        <p:grpSpPr>
          <a:xfrm>
            <a:off x="4733217" y="1989446"/>
            <a:ext cx="4298434" cy="2874654"/>
            <a:chOff x="4774161" y="2205622"/>
            <a:chExt cx="4298434" cy="2874654"/>
          </a:xfrm>
        </p:grpSpPr>
        <p:sp>
          <p:nvSpPr>
            <p:cNvPr id="43" name="모서리가 둥근 직사각형 42"/>
            <p:cNvSpPr/>
            <p:nvPr/>
          </p:nvSpPr>
          <p:spPr>
            <a:xfrm>
              <a:off x="4774161" y="2491408"/>
              <a:ext cx="4298434" cy="2588868"/>
            </a:xfrm>
            <a:prstGeom prst="roundRect">
              <a:avLst>
                <a:gd name="adj" fmla="val 3635"/>
              </a:avLst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 useBgFill="1">
          <p:nvSpPr>
            <p:cNvPr id="46" name="제목 4"/>
            <p:cNvSpPr txBox="1">
              <a:spLocks/>
            </p:cNvSpPr>
            <p:nvPr/>
          </p:nvSpPr>
          <p:spPr>
            <a:xfrm>
              <a:off x="5300869" y="2205622"/>
              <a:ext cx="3335947" cy="46363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2500" b="1" spc="-100" dirty="0" err="1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andoll 고딕Neo1 05 Medium" panose="020B0600000101010101" pitchFamily="34" charset="-127"/>
                  <a:ea typeface="Sandoll 고딕Neo1 05 Medium" panose="020B0600000101010101" pitchFamily="34" charset="-127"/>
                  <a:cs typeface="+mj-cs"/>
                </a:rPr>
                <a:t>Recommand</a:t>
              </a:r>
              <a:r>
                <a:rPr lang="en-US" altLang="ko-KR" sz="2500" b="1" spc="-1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andoll 고딕Neo1 05 Medium" panose="020B0600000101010101" pitchFamily="34" charset="-127"/>
                  <a:ea typeface="Sandoll 고딕Neo1 05 Medium" panose="020B0600000101010101" pitchFamily="34" charset="-127"/>
                  <a:cs typeface="+mj-cs"/>
                </a:rPr>
                <a:t/>
              </a:r>
              <a:br>
                <a:rPr lang="en-US" altLang="ko-KR" sz="2500" b="1" spc="-1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andoll 고딕Neo1 05 Medium" panose="020B0600000101010101" pitchFamily="34" charset="-127"/>
                  <a:ea typeface="Sandoll 고딕Neo1 05 Medium" panose="020B0600000101010101" pitchFamily="34" charset="-127"/>
                  <a:cs typeface="+mj-cs"/>
                </a:rPr>
              </a:br>
              <a:r>
                <a:rPr lang="en-US" altLang="ko-KR" sz="2500" b="1" spc="-100" dirty="0" err="1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andoll 고딕Neo1 05 Medium" panose="020B0600000101010101" pitchFamily="34" charset="-127"/>
                  <a:ea typeface="Sandoll 고딕Neo1 05 Medium" panose="020B0600000101010101" pitchFamily="34" charset="-127"/>
                  <a:cs typeface="+mj-cs"/>
                </a:rPr>
                <a:t>MenuAction</a:t>
              </a:r>
              <a:endParaRPr kumimoji="0" lang="ko-KR" altLang="en-US" sz="2500" b="1" i="0" u="none" strike="noStrike" kern="1200" cap="none" spc="-100" normalizeH="0" baseline="0" noProof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andoll 고딕Neo1 05 Medium" panose="020B0600000101010101" pitchFamily="34" charset="-127"/>
                <a:ea typeface="Sandoll 고딕Neo1 05 Medium" panose="020B0600000101010101" pitchFamily="34" charset="-127"/>
                <a:cs typeface="+mj-cs"/>
              </a:endParaRPr>
            </a:p>
          </p:txBody>
        </p:sp>
      </p:grpSp>
      <p:sp>
        <p:nvSpPr>
          <p:cNvPr id="37" name="제목 4"/>
          <p:cNvSpPr txBox="1">
            <a:spLocks/>
          </p:cNvSpPr>
          <p:nvPr/>
        </p:nvSpPr>
        <p:spPr>
          <a:xfrm>
            <a:off x="628650" y="1668474"/>
            <a:ext cx="7886700" cy="415342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500" b="1" dirty="0" smtClean="0">
                <a:solidFill>
                  <a:schemeClr val="bg1"/>
                </a:solidFill>
                <a:latin typeface="Sandoll 고딕Neo2 04 Medium"/>
              </a:rPr>
              <a:t>추천 메뉴</a:t>
            </a:r>
            <a:endParaRPr lang="ko-KR" altLang="en-US" sz="2500" b="1" dirty="0">
              <a:solidFill>
                <a:schemeClr val="bg1"/>
              </a:solidFill>
              <a:latin typeface="Sandoll 고딕Neo2 04 Medium"/>
            </a:endParaRPr>
          </a:p>
        </p:txBody>
      </p:sp>
      <p:grpSp>
        <p:nvGrpSpPr>
          <p:cNvPr id="56" name="그룹 55"/>
          <p:cNvGrpSpPr/>
          <p:nvPr/>
        </p:nvGrpSpPr>
        <p:grpSpPr>
          <a:xfrm>
            <a:off x="106017" y="2230565"/>
            <a:ext cx="2078384" cy="1001762"/>
            <a:chOff x="106017" y="2230565"/>
            <a:chExt cx="2078384" cy="1001762"/>
          </a:xfrm>
        </p:grpSpPr>
        <p:grpSp>
          <p:nvGrpSpPr>
            <p:cNvPr id="57" name="그룹 63"/>
            <p:cNvGrpSpPr/>
            <p:nvPr/>
          </p:nvGrpSpPr>
          <p:grpSpPr>
            <a:xfrm>
              <a:off x="1567270" y="2580083"/>
              <a:ext cx="585380" cy="575595"/>
              <a:chOff x="1672045" y="2580083"/>
              <a:chExt cx="585380" cy="575595"/>
            </a:xfrm>
          </p:grpSpPr>
          <p:sp>
            <p:nvSpPr>
              <p:cNvPr id="65" name="타원 64"/>
              <p:cNvSpPr/>
              <p:nvPr/>
            </p:nvSpPr>
            <p:spPr>
              <a:xfrm>
                <a:off x="1672045" y="2580083"/>
                <a:ext cx="575594" cy="575595"/>
              </a:xfrm>
              <a:prstGeom prst="ellipse">
                <a:avLst/>
              </a:prstGeom>
              <a:solidFill>
                <a:srgbClr val="B1510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6" name="TextBox 65"/>
              <p:cNvSpPr txBox="1"/>
              <p:nvPr/>
            </p:nvSpPr>
            <p:spPr>
              <a:xfrm>
                <a:off x="1722656" y="2729251"/>
                <a:ext cx="534769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300" b="1" dirty="0" smtClean="0">
                    <a:solidFill>
                      <a:schemeClr val="bg1"/>
                    </a:solidFill>
                  </a:rPr>
                  <a:t>right</a:t>
                </a:r>
                <a:endParaRPr lang="ko-KR" altLang="en-US" sz="1300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58" name="타원 57"/>
            <p:cNvSpPr/>
            <p:nvPr/>
          </p:nvSpPr>
          <p:spPr>
            <a:xfrm>
              <a:off x="169611" y="2575527"/>
              <a:ext cx="575594" cy="575595"/>
            </a:xfrm>
            <a:prstGeom prst="ellipse">
              <a:avLst/>
            </a:prstGeom>
            <a:solidFill>
              <a:srgbClr val="B151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 smtClean="0"/>
                <a:t>top</a:t>
              </a:r>
              <a:endParaRPr lang="ko-KR" altLang="en-US" sz="1200" b="1" dirty="0"/>
            </a:p>
          </p:txBody>
        </p:sp>
        <p:sp>
          <p:nvSpPr>
            <p:cNvPr id="59" name="모서리가 둥근 직사각형 58"/>
            <p:cNvSpPr/>
            <p:nvPr/>
          </p:nvSpPr>
          <p:spPr>
            <a:xfrm>
              <a:off x="106017" y="2411482"/>
              <a:ext cx="2078384" cy="820845"/>
            </a:xfrm>
            <a:prstGeom prst="roundRect">
              <a:avLst>
                <a:gd name="adj" fmla="val 6111"/>
              </a:avLst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 useBgFill="1">
          <p:nvSpPr>
            <p:cNvPr id="60" name="제목 4"/>
            <p:cNvSpPr txBox="1">
              <a:spLocks/>
            </p:cNvSpPr>
            <p:nvPr/>
          </p:nvSpPr>
          <p:spPr>
            <a:xfrm>
              <a:off x="662609" y="2230565"/>
              <a:ext cx="1200373" cy="24759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2000" b="1" spc="-1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andoll 고딕Neo1 05 Medium" panose="020B0600000101010101" pitchFamily="34" charset="-127"/>
                  <a:ea typeface="Sandoll 고딕Neo1 05 Medium" panose="020B0600000101010101" pitchFamily="34" charset="-127"/>
                  <a:cs typeface="+mj-cs"/>
                </a:rPr>
                <a:t>Main.jsp</a:t>
              </a:r>
              <a:endParaRPr kumimoji="0" lang="ko-KR" altLang="en-US" sz="2000" b="1" i="0" u="none" strike="noStrike" kern="1200" cap="none" spc="-100" normalizeH="0" baseline="0" noProof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andoll 고딕Neo1 05 Medium" panose="020B0600000101010101" pitchFamily="34" charset="-127"/>
                <a:ea typeface="Sandoll 고딕Neo1 05 Medium" panose="020B0600000101010101" pitchFamily="34" charset="-127"/>
                <a:cs typeface="+mj-cs"/>
              </a:endParaRPr>
            </a:p>
          </p:txBody>
        </p:sp>
        <p:sp>
          <p:nvSpPr>
            <p:cNvPr id="61" name="타원 60"/>
            <p:cNvSpPr/>
            <p:nvPr/>
          </p:nvSpPr>
          <p:spPr>
            <a:xfrm>
              <a:off x="611925" y="2575527"/>
              <a:ext cx="594414" cy="575595"/>
            </a:xfrm>
            <a:prstGeom prst="ellipse">
              <a:avLst/>
            </a:prstGeom>
            <a:solidFill>
              <a:srgbClr val="B151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 smtClean="0"/>
                <a:t>list</a:t>
              </a:r>
              <a:endParaRPr lang="ko-KR" altLang="en-US" sz="1400" b="1" dirty="0"/>
            </a:p>
          </p:txBody>
        </p:sp>
        <p:grpSp>
          <p:nvGrpSpPr>
            <p:cNvPr id="62" name="그룹 31"/>
            <p:cNvGrpSpPr/>
            <p:nvPr/>
          </p:nvGrpSpPr>
          <p:grpSpPr>
            <a:xfrm>
              <a:off x="1046381" y="2570558"/>
              <a:ext cx="738522" cy="575595"/>
              <a:chOff x="1909675" y="5282253"/>
              <a:chExt cx="980905" cy="764505"/>
            </a:xfrm>
          </p:grpSpPr>
          <p:sp>
            <p:nvSpPr>
              <p:cNvPr id="63" name="타원 62"/>
              <p:cNvSpPr/>
              <p:nvPr/>
            </p:nvSpPr>
            <p:spPr>
              <a:xfrm>
                <a:off x="1956313" y="5282253"/>
                <a:ext cx="764504" cy="764505"/>
              </a:xfrm>
              <a:prstGeom prst="ellipse">
                <a:avLst/>
              </a:prstGeom>
              <a:solidFill>
                <a:srgbClr val="B1510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4" name="TextBox 63"/>
              <p:cNvSpPr txBox="1"/>
              <p:nvPr/>
            </p:nvSpPr>
            <p:spPr>
              <a:xfrm>
                <a:off x="1909675" y="5493029"/>
                <a:ext cx="980905" cy="3883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300" b="1" dirty="0" smtClean="0">
                    <a:solidFill>
                      <a:schemeClr val="bg1"/>
                    </a:solidFill>
                  </a:rPr>
                  <a:t>bottom</a:t>
                </a:r>
                <a:endParaRPr lang="ko-KR" altLang="en-US" sz="1300" b="1" dirty="0">
                  <a:solidFill>
                    <a:schemeClr val="bg1"/>
                  </a:solidFill>
                </a:endParaRPr>
              </a:p>
            </p:txBody>
          </p:sp>
        </p:grpSp>
      </p:grp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91076" y="2684463"/>
            <a:ext cx="4215730" cy="2052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1812965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텍스트 개체 틀 10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b="1" dirty="0"/>
              <a:t>main function</a:t>
            </a:r>
            <a:endParaRPr lang="ko-KR" altLang="en-US" b="1" dirty="0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371072" y="4075609"/>
            <a:ext cx="1285731" cy="545149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CookCook</a:t>
            </a:r>
            <a:r>
              <a:rPr lang="en-US" altLang="ko-KR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US" altLang="ko-KR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altLang="ko-KR" sz="16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MainConfig</a:t>
            </a:r>
            <a:endParaRPr lang="ko-KR" altLang="en-US" sz="1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6" name="오른쪽 화살표 35"/>
          <p:cNvSpPr/>
          <p:nvPr/>
        </p:nvSpPr>
        <p:spPr>
          <a:xfrm rot="5400000">
            <a:off x="350263" y="3406443"/>
            <a:ext cx="725621" cy="49231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오른쪽 화살표 22"/>
          <p:cNvSpPr/>
          <p:nvPr/>
        </p:nvSpPr>
        <p:spPr>
          <a:xfrm rot="5400000">
            <a:off x="3025455" y="3426151"/>
            <a:ext cx="977761" cy="49231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모서리가 둥근 직사각형 23"/>
          <p:cNvSpPr/>
          <p:nvPr/>
        </p:nvSpPr>
        <p:spPr>
          <a:xfrm>
            <a:off x="3134330" y="4387238"/>
            <a:ext cx="1265388" cy="498779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b="1" dirty="0" err="1" smtClean="0"/>
              <a:t>CookCookDAO</a:t>
            </a:r>
            <a:endParaRPr lang="ko-KR" altLang="en-US" sz="1300" b="1" dirty="0"/>
          </a:p>
        </p:txBody>
      </p:sp>
      <p:sp>
        <p:nvSpPr>
          <p:cNvPr id="25" name="오른쪽 화살표 24"/>
          <p:cNvSpPr/>
          <p:nvPr/>
        </p:nvSpPr>
        <p:spPr>
          <a:xfrm rot="19298474">
            <a:off x="1888830" y="3144383"/>
            <a:ext cx="1217411" cy="49231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오른쪽 화살표 25"/>
          <p:cNvSpPr/>
          <p:nvPr/>
        </p:nvSpPr>
        <p:spPr>
          <a:xfrm rot="8103519">
            <a:off x="2458583" y="4830836"/>
            <a:ext cx="654117" cy="49231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7" name="그림 26" descr="mysql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7092" y="5357313"/>
            <a:ext cx="994644" cy="897708"/>
          </a:xfrm>
          <a:prstGeom prst="rect">
            <a:avLst/>
          </a:prstGeom>
        </p:spPr>
      </p:pic>
      <p:sp>
        <p:nvSpPr>
          <p:cNvPr id="32" name="오른쪽 화살표 31"/>
          <p:cNvSpPr/>
          <p:nvPr/>
        </p:nvSpPr>
        <p:spPr>
          <a:xfrm rot="16200000">
            <a:off x="949925" y="3389877"/>
            <a:ext cx="758746" cy="49231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오른쪽 화살표 33"/>
          <p:cNvSpPr/>
          <p:nvPr/>
        </p:nvSpPr>
        <p:spPr>
          <a:xfrm rot="16200000">
            <a:off x="3578737" y="3429459"/>
            <a:ext cx="997639" cy="49231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오른쪽 화살표 34"/>
          <p:cNvSpPr/>
          <p:nvPr/>
        </p:nvSpPr>
        <p:spPr>
          <a:xfrm rot="8424353">
            <a:off x="2041232" y="3561826"/>
            <a:ext cx="1217411" cy="49231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" name="그룹 39"/>
          <p:cNvGrpSpPr/>
          <p:nvPr/>
        </p:nvGrpSpPr>
        <p:grpSpPr>
          <a:xfrm>
            <a:off x="3102485" y="2486586"/>
            <a:ext cx="1405546" cy="551957"/>
            <a:chOff x="4321685" y="3294968"/>
            <a:chExt cx="1405546" cy="551957"/>
          </a:xfrm>
        </p:grpSpPr>
        <p:sp>
          <p:nvSpPr>
            <p:cNvPr id="38" name="직사각형 37"/>
            <p:cNvSpPr/>
            <p:nvPr/>
          </p:nvSpPr>
          <p:spPr>
            <a:xfrm>
              <a:off x="4469156" y="3294968"/>
              <a:ext cx="1089327" cy="53033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4321685" y="3323705"/>
              <a:ext cx="140554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 err="1" smtClean="0">
                  <a:solidFill>
                    <a:schemeClr val="bg1"/>
                  </a:solidFill>
                </a:rPr>
                <a:t>Recommand</a:t>
              </a:r>
              <a:r>
                <a:rPr lang="en-US" altLang="ko-KR" sz="1400" b="1" dirty="0" smtClean="0">
                  <a:solidFill>
                    <a:schemeClr val="bg1"/>
                  </a:solidFill>
                </a:rPr>
                <a:t/>
              </a:r>
              <a:br>
                <a:rPr lang="en-US" altLang="ko-KR" sz="1400" b="1" dirty="0" smtClean="0">
                  <a:solidFill>
                    <a:schemeClr val="bg1"/>
                  </a:solidFill>
                </a:rPr>
              </a:br>
              <a:r>
                <a:rPr lang="en-US" altLang="ko-KR" sz="1400" b="1" dirty="0" err="1" smtClean="0">
                  <a:solidFill>
                    <a:schemeClr val="bg1"/>
                  </a:solidFill>
                </a:rPr>
                <a:t>MenuAction</a:t>
              </a:r>
              <a:endParaRPr lang="ko-KR" altLang="en-US" sz="1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41" name="오른쪽 화살표 40"/>
          <p:cNvSpPr/>
          <p:nvPr/>
        </p:nvSpPr>
        <p:spPr>
          <a:xfrm rot="18902461">
            <a:off x="2823018" y="5076003"/>
            <a:ext cx="654117" cy="49231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모서리가 둥근 직사각형 41"/>
          <p:cNvSpPr/>
          <p:nvPr/>
        </p:nvSpPr>
        <p:spPr>
          <a:xfrm>
            <a:off x="3697547" y="3558979"/>
            <a:ext cx="808192" cy="255507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err="1" smtClean="0"/>
              <a:t>CookCook</a:t>
            </a:r>
            <a:r>
              <a:rPr lang="en-US" altLang="ko-KR" sz="1000" b="1" dirty="0" smtClean="0"/>
              <a:t/>
            </a:r>
            <a:br>
              <a:rPr lang="en-US" altLang="ko-KR" sz="1000" b="1" dirty="0" smtClean="0"/>
            </a:br>
            <a:r>
              <a:rPr lang="en-US" altLang="ko-KR" sz="1000" b="1" dirty="0" smtClean="0"/>
              <a:t>VO</a:t>
            </a:r>
            <a:endParaRPr lang="ko-KR" altLang="en-US" sz="1000" b="1" dirty="0"/>
          </a:p>
        </p:txBody>
      </p:sp>
      <p:grpSp>
        <p:nvGrpSpPr>
          <p:cNvPr id="5" name="그룹 39"/>
          <p:cNvGrpSpPr/>
          <p:nvPr/>
        </p:nvGrpSpPr>
        <p:grpSpPr>
          <a:xfrm>
            <a:off x="4733217" y="1989446"/>
            <a:ext cx="4298434" cy="4106554"/>
            <a:chOff x="4774161" y="2205622"/>
            <a:chExt cx="4298434" cy="4106554"/>
          </a:xfrm>
        </p:grpSpPr>
        <p:sp>
          <p:nvSpPr>
            <p:cNvPr id="43" name="모서리가 둥근 직사각형 42"/>
            <p:cNvSpPr/>
            <p:nvPr/>
          </p:nvSpPr>
          <p:spPr>
            <a:xfrm>
              <a:off x="4774161" y="2491408"/>
              <a:ext cx="4298434" cy="3820768"/>
            </a:xfrm>
            <a:prstGeom prst="roundRect">
              <a:avLst>
                <a:gd name="adj" fmla="val 3635"/>
              </a:avLst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 useBgFill="1">
          <p:nvSpPr>
            <p:cNvPr id="46" name="제목 4"/>
            <p:cNvSpPr txBox="1">
              <a:spLocks/>
            </p:cNvSpPr>
            <p:nvPr/>
          </p:nvSpPr>
          <p:spPr>
            <a:xfrm>
              <a:off x="5300869" y="2205622"/>
              <a:ext cx="3335947" cy="46363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2500" b="1" spc="-100" dirty="0" err="1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andoll 고딕Neo1 05 Medium" panose="020B0600000101010101" pitchFamily="34" charset="-127"/>
                  <a:ea typeface="Sandoll 고딕Neo1 05 Medium" panose="020B0600000101010101" pitchFamily="34" charset="-127"/>
                  <a:cs typeface="+mj-cs"/>
                </a:rPr>
                <a:t>CookCookDAO</a:t>
              </a:r>
              <a:endParaRPr kumimoji="0" lang="ko-KR" altLang="en-US" sz="2500" b="1" i="0" u="none" strike="noStrike" kern="1200" cap="none" spc="-100" normalizeH="0" baseline="0" noProof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andoll 고딕Neo1 05 Medium" panose="020B0600000101010101" pitchFamily="34" charset="-127"/>
                <a:ea typeface="Sandoll 고딕Neo1 05 Medium" panose="020B0600000101010101" pitchFamily="34" charset="-127"/>
                <a:cs typeface="+mj-cs"/>
              </a:endParaRPr>
            </a:p>
          </p:txBody>
        </p:sp>
      </p:grpSp>
      <p:sp>
        <p:nvSpPr>
          <p:cNvPr id="37" name="제목 4"/>
          <p:cNvSpPr txBox="1">
            <a:spLocks/>
          </p:cNvSpPr>
          <p:nvPr/>
        </p:nvSpPr>
        <p:spPr>
          <a:xfrm>
            <a:off x="628650" y="1668474"/>
            <a:ext cx="7886700" cy="415342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500" b="1" dirty="0" smtClean="0">
                <a:solidFill>
                  <a:schemeClr val="bg1"/>
                </a:solidFill>
                <a:latin typeface="Sandoll 고딕Neo2 04 Medium"/>
              </a:rPr>
              <a:t>추천 메뉴</a:t>
            </a:r>
            <a:endParaRPr lang="ko-KR" altLang="en-US" sz="2500" b="1" dirty="0">
              <a:solidFill>
                <a:schemeClr val="bg1"/>
              </a:solidFill>
              <a:latin typeface="Sandoll 고딕Neo2 04 Medium"/>
            </a:endParaRPr>
          </a:p>
        </p:txBody>
      </p:sp>
      <p:grpSp>
        <p:nvGrpSpPr>
          <p:cNvPr id="45" name="그룹 44"/>
          <p:cNvGrpSpPr/>
          <p:nvPr/>
        </p:nvGrpSpPr>
        <p:grpSpPr>
          <a:xfrm>
            <a:off x="106017" y="2230565"/>
            <a:ext cx="2078384" cy="1001762"/>
            <a:chOff x="106017" y="2230565"/>
            <a:chExt cx="2078384" cy="1001762"/>
          </a:xfrm>
        </p:grpSpPr>
        <p:grpSp>
          <p:nvGrpSpPr>
            <p:cNvPr id="47" name="그룹 63"/>
            <p:cNvGrpSpPr/>
            <p:nvPr/>
          </p:nvGrpSpPr>
          <p:grpSpPr>
            <a:xfrm>
              <a:off x="1554570" y="2580083"/>
              <a:ext cx="585380" cy="575595"/>
              <a:chOff x="1659345" y="2580083"/>
              <a:chExt cx="585380" cy="575595"/>
            </a:xfrm>
          </p:grpSpPr>
          <p:sp>
            <p:nvSpPr>
              <p:cNvPr id="56" name="타원 55"/>
              <p:cNvSpPr/>
              <p:nvPr/>
            </p:nvSpPr>
            <p:spPr>
              <a:xfrm>
                <a:off x="1659345" y="2580083"/>
                <a:ext cx="575594" cy="575595"/>
              </a:xfrm>
              <a:prstGeom prst="ellipse">
                <a:avLst/>
              </a:prstGeom>
              <a:solidFill>
                <a:srgbClr val="B1510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7" name="TextBox 56"/>
              <p:cNvSpPr txBox="1"/>
              <p:nvPr/>
            </p:nvSpPr>
            <p:spPr>
              <a:xfrm>
                <a:off x="1709956" y="2729251"/>
                <a:ext cx="534769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300" b="1" dirty="0" smtClean="0">
                    <a:solidFill>
                      <a:schemeClr val="bg1"/>
                    </a:solidFill>
                  </a:rPr>
                  <a:t>right</a:t>
                </a:r>
                <a:endParaRPr lang="ko-KR" altLang="en-US" sz="1300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48" name="타원 47"/>
            <p:cNvSpPr/>
            <p:nvPr/>
          </p:nvSpPr>
          <p:spPr>
            <a:xfrm>
              <a:off x="169611" y="2575527"/>
              <a:ext cx="575594" cy="575595"/>
            </a:xfrm>
            <a:prstGeom prst="ellipse">
              <a:avLst/>
            </a:prstGeom>
            <a:solidFill>
              <a:srgbClr val="B151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 smtClean="0"/>
                <a:t>top</a:t>
              </a:r>
              <a:endParaRPr lang="ko-KR" altLang="en-US" sz="1200" b="1" dirty="0"/>
            </a:p>
          </p:txBody>
        </p:sp>
        <p:sp>
          <p:nvSpPr>
            <p:cNvPr id="49" name="모서리가 둥근 직사각형 48"/>
            <p:cNvSpPr/>
            <p:nvPr/>
          </p:nvSpPr>
          <p:spPr>
            <a:xfrm>
              <a:off x="106017" y="2411482"/>
              <a:ext cx="2078384" cy="820845"/>
            </a:xfrm>
            <a:prstGeom prst="roundRect">
              <a:avLst>
                <a:gd name="adj" fmla="val 6111"/>
              </a:avLst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 useBgFill="1">
          <p:nvSpPr>
            <p:cNvPr id="51" name="제목 4"/>
            <p:cNvSpPr txBox="1">
              <a:spLocks/>
            </p:cNvSpPr>
            <p:nvPr/>
          </p:nvSpPr>
          <p:spPr>
            <a:xfrm>
              <a:off x="662609" y="2230565"/>
              <a:ext cx="1200373" cy="24759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2000" b="1" spc="-1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andoll 고딕Neo1 05 Medium" panose="020B0600000101010101" pitchFamily="34" charset="-127"/>
                  <a:ea typeface="Sandoll 고딕Neo1 05 Medium" panose="020B0600000101010101" pitchFamily="34" charset="-127"/>
                  <a:cs typeface="+mj-cs"/>
                </a:rPr>
                <a:t>Main.jsp</a:t>
              </a:r>
              <a:endParaRPr kumimoji="0" lang="ko-KR" altLang="en-US" sz="2000" b="1" i="0" u="none" strike="noStrike" kern="1200" cap="none" spc="-100" normalizeH="0" baseline="0" noProof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andoll 고딕Neo1 05 Medium" panose="020B0600000101010101" pitchFamily="34" charset="-127"/>
                <a:ea typeface="Sandoll 고딕Neo1 05 Medium" panose="020B0600000101010101" pitchFamily="34" charset="-127"/>
                <a:cs typeface="+mj-cs"/>
              </a:endParaRPr>
            </a:p>
          </p:txBody>
        </p:sp>
        <p:sp>
          <p:nvSpPr>
            <p:cNvPr id="52" name="타원 51"/>
            <p:cNvSpPr/>
            <p:nvPr/>
          </p:nvSpPr>
          <p:spPr>
            <a:xfrm>
              <a:off x="611925" y="2575527"/>
              <a:ext cx="594414" cy="575595"/>
            </a:xfrm>
            <a:prstGeom prst="ellipse">
              <a:avLst/>
            </a:prstGeom>
            <a:solidFill>
              <a:srgbClr val="B151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 smtClean="0"/>
                <a:t>list</a:t>
              </a:r>
              <a:endParaRPr lang="ko-KR" altLang="en-US" sz="1400" b="1" dirty="0"/>
            </a:p>
          </p:txBody>
        </p:sp>
        <p:grpSp>
          <p:nvGrpSpPr>
            <p:cNvPr id="53" name="그룹 31"/>
            <p:cNvGrpSpPr/>
            <p:nvPr/>
          </p:nvGrpSpPr>
          <p:grpSpPr>
            <a:xfrm>
              <a:off x="1046381" y="2570558"/>
              <a:ext cx="738522" cy="575595"/>
              <a:chOff x="1909675" y="5282253"/>
              <a:chExt cx="980905" cy="764505"/>
            </a:xfrm>
          </p:grpSpPr>
          <p:sp>
            <p:nvSpPr>
              <p:cNvPr id="54" name="타원 53"/>
              <p:cNvSpPr/>
              <p:nvPr/>
            </p:nvSpPr>
            <p:spPr>
              <a:xfrm>
                <a:off x="1956313" y="5282253"/>
                <a:ext cx="764504" cy="764505"/>
              </a:xfrm>
              <a:prstGeom prst="ellipse">
                <a:avLst/>
              </a:prstGeom>
              <a:solidFill>
                <a:srgbClr val="B1510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5" name="TextBox 54"/>
              <p:cNvSpPr txBox="1"/>
              <p:nvPr/>
            </p:nvSpPr>
            <p:spPr>
              <a:xfrm>
                <a:off x="1909675" y="5493029"/>
                <a:ext cx="980905" cy="3883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300" b="1" dirty="0" smtClean="0">
                    <a:solidFill>
                      <a:schemeClr val="bg1"/>
                    </a:solidFill>
                  </a:rPr>
                  <a:t>bottom</a:t>
                </a:r>
                <a:endParaRPr lang="ko-KR" altLang="en-US" sz="1300" b="1" dirty="0">
                  <a:solidFill>
                    <a:schemeClr val="bg1"/>
                  </a:solidFill>
                </a:endParaRPr>
              </a:p>
            </p:txBody>
          </p:sp>
        </p:grpSp>
      </p:grp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827588" y="2508249"/>
            <a:ext cx="4075112" cy="34861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1812965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sz="quarter" idx="11"/>
          </p:nvPr>
        </p:nvSpPr>
        <p:spPr/>
        <p:txBody>
          <a:bodyPr>
            <a:noAutofit/>
          </a:bodyPr>
          <a:lstStyle/>
          <a:p>
            <a:r>
              <a:rPr lang="en-US" altLang="ko-KR" b="1" dirty="0" smtClean="0"/>
              <a:t>main function</a:t>
            </a:r>
            <a:endParaRPr lang="ko-KR" altLang="en-US" b="1" dirty="0"/>
          </a:p>
        </p:txBody>
      </p:sp>
      <p:sp>
        <p:nvSpPr>
          <p:cNvPr id="11" name="제목 4"/>
          <p:cNvSpPr txBox="1">
            <a:spLocks/>
          </p:cNvSpPr>
          <p:nvPr/>
        </p:nvSpPr>
        <p:spPr>
          <a:xfrm>
            <a:off x="628650" y="1668474"/>
            <a:ext cx="7886700" cy="415342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500" b="1" dirty="0" smtClean="0">
                <a:solidFill>
                  <a:schemeClr val="bg1"/>
                </a:solidFill>
                <a:latin typeface="Sandoll 고딕Neo2 04 Medium"/>
              </a:rPr>
              <a:t>추천 메뉴</a:t>
            </a:r>
            <a:endParaRPr lang="ko-KR" altLang="en-US" sz="2500" b="1" dirty="0">
              <a:solidFill>
                <a:schemeClr val="bg1"/>
              </a:solidFill>
              <a:latin typeface="Sandoll 고딕Neo2 04 Medium"/>
            </a:endParaRPr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2"/>
          <a:srcRect t="11458" b="5208"/>
          <a:stretch>
            <a:fillRect/>
          </a:stretch>
        </p:blipFill>
        <p:spPr bwMode="auto">
          <a:xfrm>
            <a:off x="0" y="2247900"/>
            <a:ext cx="9144000" cy="42841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2163000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sz="quarter" idx="11"/>
          </p:nvPr>
        </p:nvSpPr>
        <p:spPr/>
        <p:txBody>
          <a:bodyPr>
            <a:noAutofit/>
          </a:bodyPr>
          <a:lstStyle/>
          <a:p>
            <a:r>
              <a:rPr lang="en-US" altLang="ko-KR" b="1" dirty="0" smtClean="0"/>
              <a:t>main function</a:t>
            </a:r>
            <a:endParaRPr lang="ko-KR" altLang="en-US" b="1" dirty="0"/>
          </a:p>
        </p:txBody>
      </p:sp>
      <p:sp>
        <p:nvSpPr>
          <p:cNvPr id="11" name="제목 4"/>
          <p:cNvSpPr txBox="1">
            <a:spLocks/>
          </p:cNvSpPr>
          <p:nvPr/>
        </p:nvSpPr>
        <p:spPr>
          <a:xfrm>
            <a:off x="628650" y="1668474"/>
            <a:ext cx="7886700" cy="415342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500" b="1" dirty="0" smtClean="0">
                <a:solidFill>
                  <a:schemeClr val="bg1"/>
                </a:solidFill>
                <a:latin typeface="Sandoll 고딕Neo2 04 Medium"/>
              </a:rPr>
              <a:t>주간 식단표</a:t>
            </a:r>
            <a:endParaRPr lang="ko-KR" altLang="en-US" sz="2500" b="1" dirty="0">
              <a:solidFill>
                <a:schemeClr val="bg1"/>
              </a:solidFill>
              <a:latin typeface="Sandoll 고딕Neo2 04 Medium"/>
            </a:endParaRPr>
          </a:p>
        </p:txBody>
      </p:sp>
      <p:pic>
        <p:nvPicPr>
          <p:cNvPr id="12" name="그림 11" descr="KakaoTalk_20161006_20414250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16713"/>
            <a:ext cx="9144000" cy="4427973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163000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sz="quarter" idx="11"/>
          </p:nvPr>
        </p:nvSpPr>
        <p:spPr/>
        <p:txBody>
          <a:bodyPr>
            <a:noAutofit/>
          </a:bodyPr>
          <a:lstStyle/>
          <a:p>
            <a:r>
              <a:rPr lang="en-US" altLang="ko-KR" b="1" dirty="0" smtClean="0"/>
              <a:t>main function</a:t>
            </a:r>
            <a:endParaRPr lang="ko-KR" altLang="en-US" b="1" dirty="0"/>
          </a:p>
        </p:txBody>
      </p:sp>
      <p:sp>
        <p:nvSpPr>
          <p:cNvPr id="11" name="제목 4"/>
          <p:cNvSpPr txBox="1">
            <a:spLocks/>
          </p:cNvSpPr>
          <p:nvPr/>
        </p:nvSpPr>
        <p:spPr>
          <a:xfrm>
            <a:off x="628650" y="1668474"/>
            <a:ext cx="7886700" cy="415342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500" b="1" dirty="0" smtClean="0">
                <a:solidFill>
                  <a:schemeClr val="bg1"/>
                </a:solidFill>
                <a:latin typeface="Sandoll 고딕Neo2 04 Medium"/>
              </a:rPr>
              <a:t>주간 식단표</a:t>
            </a:r>
            <a:endParaRPr lang="ko-KR" altLang="en-US" sz="2500" b="1" dirty="0">
              <a:solidFill>
                <a:schemeClr val="bg1"/>
              </a:solidFill>
              <a:latin typeface="Sandoll 고딕Neo2 04 Medium"/>
            </a:endParaRPr>
          </a:p>
        </p:txBody>
      </p:sp>
      <p:pic>
        <p:nvPicPr>
          <p:cNvPr id="7" name="그림 6" descr="식단추가_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153" y="2665203"/>
            <a:ext cx="6763694" cy="300079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163000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sz="quarter" idx="11"/>
          </p:nvPr>
        </p:nvSpPr>
        <p:spPr/>
        <p:txBody>
          <a:bodyPr>
            <a:noAutofit/>
          </a:bodyPr>
          <a:lstStyle/>
          <a:p>
            <a:r>
              <a:rPr lang="en-US" altLang="ko-KR" b="1" dirty="0" smtClean="0"/>
              <a:t>main function</a:t>
            </a:r>
            <a:endParaRPr lang="ko-KR" altLang="en-US" b="1" dirty="0"/>
          </a:p>
        </p:txBody>
      </p:sp>
      <p:sp>
        <p:nvSpPr>
          <p:cNvPr id="11" name="제목 4"/>
          <p:cNvSpPr txBox="1">
            <a:spLocks/>
          </p:cNvSpPr>
          <p:nvPr/>
        </p:nvSpPr>
        <p:spPr>
          <a:xfrm>
            <a:off x="628650" y="1668474"/>
            <a:ext cx="7886700" cy="415342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500" b="1" dirty="0" smtClean="0">
                <a:solidFill>
                  <a:schemeClr val="bg1"/>
                </a:solidFill>
                <a:latin typeface="Sandoll 고딕Neo2 04 Medium"/>
              </a:rPr>
              <a:t>주간 식단표</a:t>
            </a:r>
            <a:endParaRPr lang="ko-KR" altLang="en-US" sz="2500" b="1" dirty="0">
              <a:solidFill>
                <a:schemeClr val="bg1"/>
              </a:solidFill>
              <a:latin typeface="Sandoll 고딕Neo2 04 Medium"/>
            </a:endParaRPr>
          </a:p>
        </p:txBody>
      </p:sp>
      <p:pic>
        <p:nvPicPr>
          <p:cNvPr id="5" name="그림 4" descr="식단추가_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153" y="2669966"/>
            <a:ext cx="6763694" cy="2991268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163000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sz="quarter" idx="11"/>
          </p:nvPr>
        </p:nvSpPr>
        <p:spPr/>
        <p:txBody>
          <a:bodyPr>
            <a:noAutofit/>
          </a:bodyPr>
          <a:lstStyle/>
          <a:p>
            <a:r>
              <a:rPr lang="en-US" altLang="ko-KR" b="1" dirty="0" smtClean="0"/>
              <a:t>main function</a:t>
            </a:r>
            <a:endParaRPr lang="ko-KR" altLang="en-US" b="1" dirty="0"/>
          </a:p>
        </p:txBody>
      </p:sp>
      <p:sp>
        <p:nvSpPr>
          <p:cNvPr id="11" name="제목 4"/>
          <p:cNvSpPr txBox="1">
            <a:spLocks/>
          </p:cNvSpPr>
          <p:nvPr/>
        </p:nvSpPr>
        <p:spPr>
          <a:xfrm>
            <a:off x="628650" y="1668474"/>
            <a:ext cx="7886700" cy="415342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500" b="1" dirty="0" smtClean="0">
                <a:solidFill>
                  <a:schemeClr val="bg1"/>
                </a:solidFill>
                <a:latin typeface="Sandoll 고딕Neo2 04 Medium"/>
              </a:rPr>
              <a:t>주간 식단표</a:t>
            </a:r>
            <a:endParaRPr lang="ko-KR" altLang="en-US" sz="2500" b="1" dirty="0">
              <a:solidFill>
                <a:schemeClr val="bg1"/>
              </a:solidFill>
              <a:latin typeface="Sandoll 고딕Neo2 04 Medium"/>
            </a:endParaRPr>
          </a:p>
        </p:txBody>
      </p:sp>
      <p:pic>
        <p:nvPicPr>
          <p:cNvPr id="5" name="그림 4" descr="식단추가_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153" y="2673140"/>
            <a:ext cx="6763694" cy="3010320"/>
          </a:xfrm>
          <a:prstGeom prst="rect">
            <a:avLst/>
          </a:prstGeom>
        </p:spPr>
      </p:pic>
      <p:pic>
        <p:nvPicPr>
          <p:cNvPr id="6" name="그림 5" descr="식단추가_4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0241" y="2700166"/>
            <a:ext cx="1200318" cy="2448267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163000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0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1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텍스트 개체 틀 10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b="1" dirty="0"/>
              <a:t>main function</a:t>
            </a:r>
            <a:endParaRPr lang="ko-KR" altLang="en-US" b="1" dirty="0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371072" y="4075609"/>
            <a:ext cx="1285731" cy="545149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weekbutton</a:t>
            </a:r>
            <a:endParaRPr lang="ko-KR" altLang="en-US" sz="1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6" name="오른쪽 화살표 35"/>
          <p:cNvSpPr/>
          <p:nvPr/>
        </p:nvSpPr>
        <p:spPr>
          <a:xfrm rot="5400000">
            <a:off x="667763" y="3406443"/>
            <a:ext cx="725621" cy="49231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오른쪽 화살표 22"/>
          <p:cNvSpPr/>
          <p:nvPr/>
        </p:nvSpPr>
        <p:spPr>
          <a:xfrm rot="5400000">
            <a:off x="3355655" y="3426152"/>
            <a:ext cx="977761" cy="49231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오른쪽 화살표 24"/>
          <p:cNvSpPr/>
          <p:nvPr/>
        </p:nvSpPr>
        <p:spPr>
          <a:xfrm rot="19298474">
            <a:off x="1876130" y="3360282"/>
            <a:ext cx="1217411" cy="49231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오른쪽 화살표 25"/>
          <p:cNvSpPr/>
          <p:nvPr/>
        </p:nvSpPr>
        <p:spPr>
          <a:xfrm rot="8103519">
            <a:off x="2458583" y="4830836"/>
            <a:ext cx="654117" cy="49231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7" name="그림 26" descr="mysql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7092" y="5357313"/>
            <a:ext cx="994644" cy="897708"/>
          </a:xfrm>
          <a:prstGeom prst="rect">
            <a:avLst/>
          </a:prstGeom>
        </p:spPr>
      </p:pic>
      <p:sp>
        <p:nvSpPr>
          <p:cNvPr id="41" name="오른쪽 화살표 40"/>
          <p:cNvSpPr/>
          <p:nvPr/>
        </p:nvSpPr>
        <p:spPr>
          <a:xfrm rot="18902461">
            <a:off x="2823018" y="5076003"/>
            <a:ext cx="654117" cy="49231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" name="그룹 39"/>
          <p:cNvGrpSpPr/>
          <p:nvPr/>
        </p:nvGrpSpPr>
        <p:grpSpPr>
          <a:xfrm>
            <a:off x="4733217" y="1989446"/>
            <a:ext cx="4298434" cy="3992254"/>
            <a:chOff x="4774161" y="2205622"/>
            <a:chExt cx="4298434" cy="3992254"/>
          </a:xfrm>
        </p:grpSpPr>
        <p:sp>
          <p:nvSpPr>
            <p:cNvPr id="43" name="모서리가 둥근 직사각형 42"/>
            <p:cNvSpPr/>
            <p:nvPr/>
          </p:nvSpPr>
          <p:spPr>
            <a:xfrm>
              <a:off x="4774161" y="2491408"/>
              <a:ext cx="4298434" cy="3706468"/>
            </a:xfrm>
            <a:prstGeom prst="roundRect">
              <a:avLst>
                <a:gd name="adj" fmla="val 3635"/>
              </a:avLst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 useBgFill="1">
          <p:nvSpPr>
            <p:cNvPr id="46" name="제목 4"/>
            <p:cNvSpPr txBox="1">
              <a:spLocks/>
            </p:cNvSpPr>
            <p:nvPr/>
          </p:nvSpPr>
          <p:spPr>
            <a:xfrm>
              <a:off x="5300869" y="2205622"/>
              <a:ext cx="3335947" cy="46363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500" b="1" i="0" u="none" strike="noStrike" kern="1200" cap="none" spc="-100" normalizeH="0" baseline="0" noProof="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Sandoll 고딕Neo1 05 Medium" panose="020B0600000101010101" pitchFamily="34" charset="-127"/>
                  <a:ea typeface="Sandoll 고딕Neo1 05 Medium" panose="020B0600000101010101" pitchFamily="34" charset="-127"/>
                  <a:cs typeface="+mj-cs"/>
                </a:rPr>
                <a:t>UpdatePro2.jsp</a:t>
              </a:r>
              <a:endParaRPr kumimoji="0" lang="ko-KR" altLang="en-US" sz="2500" b="1" i="0" u="none" strike="noStrike" kern="1200" cap="none" spc="-100" normalizeH="0" baseline="0" noProof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andoll 고딕Neo1 05 Medium" panose="020B0600000101010101" pitchFamily="34" charset="-127"/>
                <a:ea typeface="Sandoll 고딕Neo1 05 Medium" panose="020B0600000101010101" pitchFamily="34" charset="-127"/>
                <a:cs typeface="+mj-cs"/>
              </a:endParaRPr>
            </a:p>
          </p:txBody>
        </p:sp>
      </p:grpSp>
      <p:sp>
        <p:nvSpPr>
          <p:cNvPr id="37" name="제목 4"/>
          <p:cNvSpPr txBox="1">
            <a:spLocks/>
          </p:cNvSpPr>
          <p:nvPr/>
        </p:nvSpPr>
        <p:spPr>
          <a:xfrm>
            <a:off x="628650" y="1668474"/>
            <a:ext cx="7886700" cy="415342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500" b="1" dirty="0" smtClean="0">
                <a:solidFill>
                  <a:schemeClr val="bg1"/>
                </a:solidFill>
                <a:latin typeface="Sandoll 고딕Neo2 04 Medium"/>
              </a:rPr>
              <a:t>주간 식단표</a:t>
            </a:r>
            <a:endParaRPr lang="ko-KR" altLang="en-US" sz="2500" b="1" dirty="0">
              <a:solidFill>
                <a:schemeClr val="bg1"/>
              </a:solidFill>
              <a:latin typeface="Sandoll 고딕Neo2 04 Medium"/>
            </a:endParaRPr>
          </a:p>
        </p:txBody>
      </p:sp>
      <p:grpSp>
        <p:nvGrpSpPr>
          <p:cNvPr id="3" name="그룹 44"/>
          <p:cNvGrpSpPr/>
          <p:nvPr/>
        </p:nvGrpSpPr>
        <p:grpSpPr>
          <a:xfrm>
            <a:off x="106017" y="2230565"/>
            <a:ext cx="2078384" cy="1001762"/>
            <a:chOff x="106017" y="2230565"/>
            <a:chExt cx="2078384" cy="1001762"/>
          </a:xfrm>
        </p:grpSpPr>
        <p:grpSp>
          <p:nvGrpSpPr>
            <p:cNvPr id="4" name="그룹 63"/>
            <p:cNvGrpSpPr/>
            <p:nvPr/>
          </p:nvGrpSpPr>
          <p:grpSpPr>
            <a:xfrm>
              <a:off x="1554570" y="2580083"/>
              <a:ext cx="585380" cy="575595"/>
              <a:chOff x="1659345" y="2580083"/>
              <a:chExt cx="585380" cy="575595"/>
            </a:xfrm>
          </p:grpSpPr>
          <p:sp>
            <p:nvSpPr>
              <p:cNvPr id="56" name="타원 55"/>
              <p:cNvSpPr/>
              <p:nvPr/>
            </p:nvSpPr>
            <p:spPr>
              <a:xfrm>
                <a:off x="1659345" y="2580083"/>
                <a:ext cx="575594" cy="575595"/>
              </a:xfrm>
              <a:prstGeom prst="ellipse">
                <a:avLst/>
              </a:prstGeom>
              <a:solidFill>
                <a:srgbClr val="B1510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7" name="TextBox 56"/>
              <p:cNvSpPr txBox="1"/>
              <p:nvPr/>
            </p:nvSpPr>
            <p:spPr>
              <a:xfrm>
                <a:off x="1709956" y="2729251"/>
                <a:ext cx="534769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300" b="1" dirty="0" smtClean="0">
                    <a:solidFill>
                      <a:schemeClr val="bg1"/>
                    </a:solidFill>
                  </a:rPr>
                  <a:t>right</a:t>
                </a:r>
                <a:endParaRPr lang="ko-KR" altLang="en-US" sz="1300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48" name="타원 47"/>
            <p:cNvSpPr/>
            <p:nvPr/>
          </p:nvSpPr>
          <p:spPr>
            <a:xfrm>
              <a:off x="169611" y="2575527"/>
              <a:ext cx="575594" cy="575595"/>
            </a:xfrm>
            <a:prstGeom prst="ellipse">
              <a:avLst/>
            </a:prstGeom>
            <a:solidFill>
              <a:srgbClr val="B151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 smtClean="0"/>
                <a:t>top</a:t>
              </a:r>
              <a:endParaRPr lang="ko-KR" altLang="en-US" sz="1200" b="1" dirty="0"/>
            </a:p>
          </p:txBody>
        </p:sp>
        <p:sp>
          <p:nvSpPr>
            <p:cNvPr id="49" name="모서리가 둥근 직사각형 48"/>
            <p:cNvSpPr/>
            <p:nvPr/>
          </p:nvSpPr>
          <p:spPr>
            <a:xfrm>
              <a:off x="106017" y="2411482"/>
              <a:ext cx="2078384" cy="820845"/>
            </a:xfrm>
            <a:prstGeom prst="roundRect">
              <a:avLst>
                <a:gd name="adj" fmla="val 6111"/>
              </a:avLst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 useBgFill="1">
          <p:nvSpPr>
            <p:cNvPr id="51" name="제목 4"/>
            <p:cNvSpPr txBox="1">
              <a:spLocks/>
            </p:cNvSpPr>
            <p:nvPr/>
          </p:nvSpPr>
          <p:spPr>
            <a:xfrm>
              <a:off x="662609" y="2230565"/>
              <a:ext cx="1200373" cy="24759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2000" b="1" spc="-1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andoll 고딕Neo1 05 Medium" panose="020B0600000101010101" pitchFamily="34" charset="-127"/>
                  <a:ea typeface="Sandoll 고딕Neo1 05 Medium" panose="020B0600000101010101" pitchFamily="34" charset="-127"/>
                  <a:cs typeface="+mj-cs"/>
                </a:rPr>
                <a:t>Main.jsp</a:t>
              </a:r>
              <a:endParaRPr kumimoji="0" lang="ko-KR" altLang="en-US" sz="2000" b="1" i="0" u="none" strike="noStrike" kern="1200" cap="none" spc="-100" normalizeH="0" baseline="0" noProof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andoll 고딕Neo1 05 Medium" panose="020B0600000101010101" pitchFamily="34" charset="-127"/>
                <a:ea typeface="Sandoll 고딕Neo1 05 Medium" panose="020B0600000101010101" pitchFamily="34" charset="-127"/>
                <a:cs typeface="+mj-cs"/>
              </a:endParaRPr>
            </a:p>
          </p:txBody>
        </p:sp>
        <p:sp>
          <p:nvSpPr>
            <p:cNvPr id="52" name="타원 51"/>
            <p:cNvSpPr/>
            <p:nvPr/>
          </p:nvSpPr>
          <p:spPr>
            <a:xfrm>
              <a:off x="611925" y="2575527"/>
              <a:ext cx="594414" cy="575595"/>
            </a:xfrm>
            <a:prstGeom prst="ellipse">
              <a:avLst/>
            </a:prstGeom>
            <a:solidFill>
              <a:srgbClr val="B151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 smtClean="0"/>
                <a:t>list</a:t>
              </a:r>
              <a:endParaRPr lang="ko-KR" altLang="en-US" sz="1400" b="1" dirty="0"/>
            </a:p>
          </p:txBody>
        </p:sp>
        <p:grpSp>
          <p:nvGrpSpPr>
            <p:cNvPr id="5" name="그룹 31"/>
            <p:cNvGrpSpPr/>
            <p:nvPr/>
          </p:nvGrpSpPr>
          <p:grpSpPr>
            <a:xfrm>
              <a:off x="1046381" y="2570558"/>
              <a:ext cx="738522" cy="575595"/>
              <a:chOff x="1909675" y="5282253"/>
              <a:chExt cx="980905" cy="764505"/>
            </a:xfrm>
          </p:grpSpPr>
          <p:sp>
            <p:nvSpPr>
              <p:cNvPr id="54" name="타원 53"/>
              <p:cNvSpPr/>
              <p:nvPr/>
            </p:nvSpPr>
            <p:spPr>
              <a:xfrm>
                <a:off x="1956313" y="5282253"/>
                <a:ext cx="764504" cy="764505"/>
              </a:xfrm>
              <a:prstGeom prst="ellipse">
                <a:avLst/>
              </a:prstGeom>
              <a:solidFill>
                <a:srgbClr val="B1510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5" name="TextBox 54"/>
              <p:cNvSpPr txBox="1"/>
              <p:nvPr/>
            </p:nvSpPr>
            <p:spPr>
              <a:xfrm>
                <a:off x="1909675" y="5493029"/>
                <a:ext cx="980905" cy="3883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300" b="1" dirty="0" smtClean="0">
                    <a:solidFill>
                      <a:schemeClr val="bg1"/>
                    </a:solidFill>
                  </a:rPr>
                  <a:t>bottom</a:t>
                </a:r>
                <a:endParaRPr lang="ko-KR" altLang="en-US" sz="1300" b="1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40" name="모서리가 둥근 직사각형 39"/>
          <p:cNvSpPr/>
          <p:nvPr/>
        </p:nvSpPr>
        <p:spPr>
          <a:xfrm>
            <a:off x="3126972" y="4278809"/>
            <a:ext cx="1285731" cy="545149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UpdatePro2</a:t>
            </a:r>
            <a:endParaRPr lang="ko-KR" altLang="en-US" sz="1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4" name="모서리가 둥근 직사각형 43"/>
          <p:cNvSpPr/>
          <p:nvPr/>
        </p:nvSpPr>
        <p:spPr>
          <a:xfrm>
            <a:off x="3152372" y="2513509"/>
            <a:ext cx="1285731" cy="545149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UpdatePro</a:t>
            </a:r>
            <a:endParaRPr lang="ko-KR" altLang="en-US" sz="1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82041" y="2466975"/>
            <a:ext cx="4171459" cy="3425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1812965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500" b="1" dirty="0" smtClean="0"/>
              <a:t>개요</a:t>
            </a:r>
            <a:endParaRPr lang="ko-KR" altLang="en-US" sz="2500" b="1" dirty="0"/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1800" b="1" dirty="0" smtClean="0"/>
              <a:t>목적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err="1" smtClean="0"/>
              <a:t>싱글족이</a:t>
            </a:r>
            <a:r>
              <a:rPr lang="ko-KR" altLang="en-US" dirty="0" smtClean="0"/>
              <a:t> 많아지는 추세에 따라 혼자 사는 사람들을 위해 각 </a:t>
            </a:r>
            <a:r>
              <a:rPr lang="ko-KR" altLang="en-US" dirty="0" err="1" smtClean="0"/>
              <a:t>요리별로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레시피</a:t>
            </a:r>
            <a:r>
              <a:rPr lang="ko-KR" altLang="en-US" dirty="0" smtClean="0"/>
              <a:t> 제공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sz="1800" b="1" dirty="0" smtClean="0"/>
              <a:t>개념</a:t>
            </a:r>
            <a:r>
              <a:rPr lang="en-US" altLang="ko-KR" b="1" dirty="0" smtClean="0"/>
              <a:t/>
            </a:r>
            <a:br>
              <a:rPr lang="en-US" altLang="ko-KR" b="1" dirty="0" smtClean="0"/>
            </a:br>
            <a:endParaRPr lang="en-US" altLang="ko-KR" b="1" dirty="0" smtClean="0"/>
          </a:p>
          <a:p>
            <a:pPr>
              <a:buNone/>
            </a:pPr>
            <a:r>
              <a:rPr lang="en-US" altLang="ko-KR" dirty="0" smtClean="0"/>
              <a:t>	</a:t>
            </a:r>
            <a:r>
              <a:rPr lang="ko-KR" altLang="en-US" dirty="0" smtClean="0"/>
              <a:t>현재 내 냉장고에 있는 재료로 만들 수 있는 요리의 </a:t>
            </a:r>
            <a:r>
              <a:rPr lang="ko-KR" altLang="en-US" dirty="0" err="1" smtClean="0"/>
              <a:t>레시피</a:t>
            </a:r>
            <a:r>
              <a:rPr lang="ko-KR" altLang="en-US" dirty="0" smtClean="0"/>
              <a:t> 제공</a:t>
            </a:r>
            <a:endParaRPr lang="en-US" altLang="ko-KR" dirty="0" smtClean="0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1"/>
          </p:nvPr>
        </p:nvSpPr>
        <p:spPr/>
        <p:txBody>
          <a:bodyPr>
            <a:noAutofit/>
          </a:bodyPr>
          <a:lstStyle/>
          <a:p>
            <a:r>
              <a:rPr lang="en-US" altLang="ko-KR" b="1" dirty="0" smtClean="0"/>
              <a:t>summary</a:t>
            </a:r>
            <a:endParaRPr lang="ko-KR" altLang="en-US" b="1" dirty="0"/>
          </a:p>
        </p:txBody>
      </p:sp>
    </p:spTree>
    <p:extLst>
      <p:ext uri="{BB962C8B-B14F-4D97-AF65-F5344CB8AC3E}">
        <p14:creationId xmlns="" xmlns:p14="http://schemas.microsoft.com/office/powerpoint/2010/main" val="2163000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sz="quarter" idx="11"/>
          </p:nvPr>
        </p:nvSpPr>
        <p:spPr/>
        <p:txBody>
          <a:bodyPr>
            <a:noAutofit/>
          </a:bodyPr>
          <a:lstStyle/>
          <a:p>
            <a:r>
              <a:rPr lang="en-US" altLang="ko-KR" b="1" dirty="0" smtClean="0"/>
              <a:t>user function</a:t>
            </a:r>
            <a:endParaRPr lang="ko-KR" altLang="en-US" b="1" dirty="0"/>
          </a:p>
        </p:txBody>
      </p:sp>
      <p:pic>
        <p:nvPicPr>
          <p:cNvPr id="3" name="그림 2" descr="11111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66321" y="0"/>
            <a:ext cx="10899700" cy="7271657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163000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sz="quarter" idx="11"/>
          </p:nvPr>
        </p:nvSpPr>
        <p:spPr/>
        <p:txBody>
          <a:bodyPr>
            <a:noAutofit/>
          </a:bodyPr>
          <a:lstStyle/>
          <a:p>
            <a:r>
              <a:rPr lang="en-US" altLang="ko-KR" b="1" dirty="0" smtClean="0"/>
              <a:t>user function</a:t>
            </a:r>
            <a:endParaRPr lang="ko-KR" altLang="en-US" b="1" dirty="0"/>
          </a:p>
        </p:txBody>
      </p:sp>
      <p:sp>
        <p:nvSpPr>
          <p:cNvPr id="3" name="제목 4"/>
          <p:cNvSpPr txBox="1">
            <a:spLocks/>
          </p:cNvSpPr>
          <p:nvPr/>
        </p:nvSpPr>
        <p:spPr>
          <a:xfrm>
            <a:off x="628650" y="1668474"/>
            <a:ext cx="7886700" cy="415342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500" b="1" dirty="0" smtClean="0">
                <a:solidFill>
                  <a:schemeClr val="bg1"/>
                </a:solidFill>
                <a:latin typeface="Sandoll 고딕Neo2 04 Medium"/>
              </a:rPr>
              <a:t>로그인</a:t>
            </a:r>
            <a:endParaRPr lang="ko-KR" altLang="en-US" sz="2500" b="1" dirty="0">
              <a:solidFill>
                <a:schemeClr val="bg1"/>
              </a:solidFill>
              <a:latin typeface="Sandoll 고딕Neo2 04 Medium"/>
            </a:endParaRPr>
          </a:p>
        </p:txBody>
      </p:sp>
      <p:pic>
        <p:nvPicPr>
          <p:cNvPr id="4" name="그림 3" descr="login_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85853"/>
            <a:ext cx="9144000" cy="4427973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163000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sz="quarter" idx="11"/>
          </p:nvPr>
        </p:nvSpPr>
        <p:spPr/>
        <p:txBody>
          <a:bodyPr>
            <a:noAutofit/>
          </a:bodyPr>
          <a:lstStyle/>
          <a:p>
            <a:r>
              <a:rPr lang="en-US" altLang="ko-KR" b="1" dirty="0" smtClean="0"/>
              <a:t>user function</a:t>
            </a:r>
            <a:endParaRPr lang="ko-KR" altLang="en-US" b="1" dirty="0"/>
          </a:p>
        </p:txBody>
      </p:sp>
      <p:sp>
        <p:nvSpPr>
          <p:cNvPr id="3" name="제목 4"/>
          <p:cNvSpPr txBox="1">
            <a:spLocks/>
          </p:cNvSpPr>
          <p:nvPr/>
        </p:nvSpPr>
        <p:spPr>
          <a:xfrm>
            <a:off x="628650" y="1668474"/>
            <a:ext cx="7886700" cy="415342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500" b="1" dirty="0" smtClean="0">
                <a:solidFill>
                  <a:schemeClr val="bg1"/>
                </a:solidFill>
                <a:latin typeface="Sandoll 고딕Neo2 04 Medium"/>
              </a:rPr>
              <a:t>회원가입</a:t>
            </a:r>
            <a:endParaRPr lang="ko-KR" altLang="en-US" sz="2500" b="1" dirty="0">
              <a:solidFill>
                <a:schemeClr val="bg1"/>
              </a:solidFill>
              <a:latin typeface="Sandoll 고딕Neo2 04 Medium"/>
            </a:endParaRPr>
          </a:p>
        </p:txBody>
      </p:sp>
      <p:pic>
        <p:nvPicPr>
          <p:cNvPr id="5" name="그림 4" descr="login_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85853"/>
            <a:ext cx="9144000" cy="4427973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163000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sz="quarter" idx="11"/>
          </p:nvPr>
        </p:nvSpPr>
        <p:spPr/>
        <p:txBody>
          <a:bodyPr>
            <a:noAutofit/>
          </a:bodyPr>
          <a:lstStyle/>
          <a:p>
            <a:r>
              <a:rPr lang="en-US" altLang="ko-KR" b="1" dirty="0" smtClean="0"/>
              <a:t>user function</a:t>
            </a:r>
            <a:endParaRPr lang="ko-KR" altLang="en-US" b="1" dirty="0"/>
          </a:p>
        </p:txBody>
      </p:sp>
      <p:sp>
        <p:nvSpPr>
          <p:cNvPr id="3" name="제목 4"/>
          <p:cNvSpPr txBox="1">
            <a:spLocks/>
          </p:cNvSpPr>
          <p:nvPr/>
        </p:nvSpPr>
        <p:spPr>
          <a:xfrm>
            <a:off x="628650" y="1668474"/>
            <a:ext cx="7886700" cy="415342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500" b="1" dirty="0" smtClean="0">
                <a:solidFill>
                  <a:schemeClr val="bg1"/>
                </a:solidFill>
                <a:latin typeface="Sandoll 고딕Neo2 04 Medium"/>
              </a:rPr>
              <a:t>패스워드 분실</a:t>
            </a:r>
            <a:endParaRPr lang="ko-KR" altLang="en-US" sz="2500" b="1" dirty="0">
              <a:solidFill>
                <a:schemeClr val="bg1"/>
              </a:solidFill>
              <a:latin typeface="Sandoll 고딕Neo2 04 Medium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 t="11142" b="5357"/>
          <a:stretch>
            <a:fillRect/>
          </a:stretch>
        </p:blipFill>
        <p:spPr bwMode="auto">
          <a:xfrm>
            <a:off x="22093" y="2104571"/>
            <a:ext cx="9121907" cy="44007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2163000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sz="quarter" idx="11"/>
          </p:nvPr>
        </p:nvSpPr>
        <p:spPr/>
        <p:txBody>
          <a:bodyPr>
            <a:noAutofit/>
          </a:bodyPr>
          <a:lstStyle/>
          <a:p>
            <a:r>
              <a:rPr lang="en-US" altLang="ko-KR" b="1" dirty="0" smtClean="0"/>
              <a:t>user function</a:t>
            </a:r>
            <a:endParaRPr lang="ko-KR" altLang="en-US" b="1" dirty="0"/>
          </a:p>
        </p:txBody>
      </p:sp>
      <p:sp>
        <p:nvSpPr>
          <p:cNvPr id="3" name="제목 4"/>
          <p:cNvSpPr txBox="1">
            <a:spLocks/>
          </p:cNvSpPr>
          <p:nvPr/>
        </p:nvSpPr>
        <p:spPr>
          <a:xfrm>
            <a:off x="628650" y="1668474"/>
            <a:ext cx="7886700" cy="415342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500" b="1" dirty="0" smtClean="0">
                <a:solidFill>
                  <a:schemeClr val="bg1"/>
                </a:solidFill>
                <a:latin typeface="Sandoll 고딕Neo2 04 Medium"/>
              </a:rPr>
              <a:t>패스워드 분실</a:t>
            </a:r>
            <a:endParaRPr lang="ko-KR" altLang="en-US" sz="2500" b="1" dirty="0">
              <a:solidFill>
                <a:schemeClr val="bg1"/>
              </a:solidFill>
              <a:latin typeface="Sandoll 고딕Neo2 04 Medium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81604" y="2693081"/>
            <a:ext cx="6188284" cy="25901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2163000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sz="quarter" idx="11"/>
          </p:nvPr>
        </p:nvSpPr>
        <p:spPr/>
        <p:txBody>
          <a:bodyPr>
            <a:noAutofit/>
          </a:bodyPr>
          <a:lstStyle/>
          <a:p>
            <a:r>
              <a:rPr lang="en-US" altLang="ko-KR" b="1" dirty="0" smtClean="0"/>
              <a:t>user function</a:t>
            </a:r>
            <a:endParaRPr lang="ko-KR" altLang="en-US" b="1" dirty="0"/>
          </a:p>
        </p:txBody>
      </p:sp>
      <p:sp>
        <p:nvSpPr>
          <p:cNvPr id="3" name="제목 4"/>
          <p:cNvSpPr txBox="1">
            <a:spLocks/>
          </p:cNvSpPr>
          <p:nvPr/>
        </p:nvSpPr>
        <p:spPr>
          <a:xfrm>
            <a:off x="628650" y="1668474"/>
            <a:ext cx="7886700" cy="415342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500" b="1" dirty="0" err="1" smtClean="0">
                <a:solidFill>
                  <a:schemeClr val="bg1"/>
                </a:solidFill>
                <a:latin typeface="Sandoll 고딕Neo2 04 Medium"/>
              </a:rPr>
              <a:t>MyPage</a:t>
            </a:r>
            <a:r>
              <a:rPr lang="en-US" altLang="ko-KR" sz="2500" b="1" dirty="0" smtClean="0">
                <a:solidFill>
                  <a:schemeClr val="bg1"/>
                </a:solidFill>
                <a:latin typeface="Sandoll 고딕Neo2 04 Medium"/>
              </a:rPr>
              <a:t> &amp; </a:t>
            </a:r>
            <a:r>
              <a:rPr lang="ko-KR" altLang="en-US" sz="2500" b="1" dirty="0" smtClean="0">
                <a:solidFill>
                  <a:schemeClr val="bg1"/>
                </a:solidFill>
                <a:latin typeface="Sandoll 고딕Neo2 04 Medium"/>
              </a:rPr>
              <a:t>식단표 보기</a:t>
            </a:r>
            <a:endParaRPr lang="ko-KR" altLang="en-US" sz="2500" b="1" dirty="0">
              <a:solidFill>
                <a:schemeClr val="bg1"/>
              </a:solidFill>
              <a:latin typeface="Sandoll 고딕Neo2 04 Medium"/>
            </a:endParaRPr>
          </a:p>
        </p:txBody>
      </p:sp>
      <p:pic>
        <p:nvPicPr>
          <p:cNvPr id="6" name="그림 5" descr="유저메인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00367"/>
            <a:ext cx="9144000" cy="4427973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163000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sz="quarter" idx="11"/>
          </p:nvPr>
        </p:nvSpPr>
        <p:spPr/>
        <p:txBody>
          <a:bodyPr>
            <a:noAutofit/>
          </a:bodyPr>
          <a:lstStyle/>
          <a:p>
            <a:r>
              <a:rPr lang="en-US" altLang="ko-KR" b="1" dirty="0" smtClean="0"/>
              <a:t>user function</a:t>
            </a:r>
            <a:endParaRPr lang="ko-KR" altLang="en-US" b="1" dirty="0"/>
          </a:p>
        </p:txBody>
      </p:sp>
      <p:sp>
        <p:nvSpPr>
          <p:cNvPr id="3" name="제목 4"/>
          <p:cNvSpPr txBox="1">
            <a:spLocks/>
          </p:cNvSpPr>
          <p:nvPr/>
        </p:nvSpPr>
        <p:spPr>
          <a:xfrm>
            <a:off x="628650" y="1668474"/>
            <a:ext cx="7886700" cy="415342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500" b="1" dirty="0" smtClean="0">
                <a:solidFill>
                  <a:schemeClr val="bg1"/>
                </a:solidFill>
                <a:latin typeface="Sandoll 고딕Neo2 04 Medium"/>
              </a:rPr>
              <a:t>회원 정보 수정</a:t>
            </a:r>
            <a:endParaRPr lang="ko-KR" altLang="en-US" sz="2500" b="1" dirty="0">
              <a:solidFill>
                <a:schemeClr val="bg1"/>
              </a:solidFill>
              <a:latin typeface="Sandoll 고딕Neo2 04 Medium"/>
            </a:endParaRPr>
          </a:p>
        </p:txBody>
      </p:sp>
      <p:pic>
        <p:nvPicPr>
          <p:cNvPr id="6" name="그림 5" descr="회원수정_탈퇴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21580"/>
            <a:ext cx="9144000" cy="4414576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163000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sz="quarter" idx="11"/>
          </p:nvPr>
        </p:nvSpPr>
        <p:spPr/>
        <p:txBody>
          <a:bodyPr>
            <a:noAutofit/>
          </a:bodyPr>
          <a:lstStyle/>
          <a:p>
            <a:r>
              <a:rPr lang="en-US" altLang="ko-KR" b="1" dirty="0" smtClean="0"/>
              <a:t>user function</a:t>
            </a:r>
            <a:endParaRPr lang="ko-KR" altLang="en-US" b="1" dirty="0"/>
          </a:p>
        </p:txBody>
      </p:sp>
      <p:pic>
        <p:nvPicPr>
          <p:cNvPr id="5" name="그림 4" descr="회원수정_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00367"/>
            <a:ext cx="9144000" cy="4427973"/>
          </a:xfrm>
          <a:prstGeom prst="rect">
            <a:avLst/>
          </a:prstGeom>
        </p:spPr>
      </p:pic>
      <p:sp>
        <p:nvSpPr>
          <p:cNvPr id="7" name="제목 4"/>
          <p:cNvSpPr txBox="1">
            <a:spLocks/>
          </p:cNvSpPr>
          <p:nvPr/>
        </p:nvSpPr>
        <p:spPr>
          <a:xfrm>
            <a:off x="628650" y="1668474"/>
            <a:ext cx="7886700" cy="415342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500" b="1" dirty="0" smtClean="0">
                <a:solidFill>
                  <a:schemeClr val="bg1"/>
                </a:solidFill>
                <a:latin typeface="Sandoll 고딕Neo2 04 Medium"/>
              </a:rPr>
              <a:t>회원 정보 수정</a:t>
            </a:r>
            <a:endParaRPr lang="ko-KR" altLang="en-US" sz="2500" b="1" dirty="0">
              <a:solidFill>
                <a:schemeClr val="bg1"/>
              </a:solidFill>
              <a:latin typeface="Sandoll 고딕Neo2 04 Medium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163000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sz="quarter" idx="11"/>
          </p:nvPr>
        </p:nvSpPr>
        <p:spPr/>
        <p:txBody>
          <a:bodyPr>
            <a:noAutofit/>
          </a:bodyPr>
          <a:lstStyle/>
          <a:p>
            <a:r>
              <a:rPr lang="en-US" altLang="ko-KR" b="1" dirty="0" smtClean="0"/>
              <a:t>user function</a:t>
            </a:r>
            <a:endParaRPr lang="ko-KR" altLang="en-US" b="1" dirty="0"/>
          </a:p>
        </p:txBody>
      </p:sp>
      <p:sp>
        <p:nvSpPr>
          <p:cNvPr id="3" name="제목 4"/>
          <p:cNvSpPr txBox="1">
            <a:spLocks/>
          </p:cNvSpPr>
          <p:nvPr/>
        </p:nvSpPr>
        <p:spPr>
          <a:xfrm>
            <a:off x="628650" y="1668474"/>
            <a:ext cx="7886700" cy="415342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500" b="1" dirty="0" smtClean="0">
                <a:solidFill>
                  <a:schemeClr val="bg1"/>
                </a:solidFill>
                <a:latin typeface="Sandoll 고딕Neo2 04 Medium"/>
              </a:rPr>
              <a:t>회원 탈퇴</a:t>
            </a:r>
            <a:endParaRPr lang="ko-KR" altLang="en-US" sz="2500" b="1" dirty="0">
              <a:solidFill>
                <a:schemeClr val="bg1"/>
              </a:solidFill>
              <a:latin typeface="Sandoll 고딕Neo2 04 Medium"/>
            </a:endParaRPr>
          </a:p>
        </p:txBody>
      </p:sp>
      <p:pic>
        <p:nvPicPr>
          <p:cNvPr id="6" name="그림 5" descr="회원수정_탈퇴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21580"/>
            <a:ext cx="9144000" cy="4414576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163000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sz="quarter" idx="11"/>
          </p:nvPr>
        </p:nvSpPr>
        <p:spPr/>
        <p:txBody>
          <a:bodyPr>
            <a:noAutofit/>
          </a:bodyPr>
          <a:lstStyle/>
          <a:p>
            <a:r>
              <a:rPr lang="en-US" altLang="ko-KR" b="1" dirty="0" smtClean="0"/>
              <a:t>user function</a:t>
            </a:r>
            <a:endParaRPr lang="ko-KR" altLang="en-US" b="1" dirty="0"/>
          </a:p>
        </p:txBody>
      </p:sp>
      <p:sp>
        <p:nvSpPr>
          <p:cNvPr id="3" name="제목 4"/>
          <p:cNvSpPr txBox="1">
            <a:spLocks/>
          </p:cNvSpPr>
          <p:nvPr/>
        </p:nvSpPr>
        <p:spPr>
          <a:xfrm>
            <a:off x="628650" y="1668474"/>
            <a:ext cx="7886700" cy="415342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500" b="1" dirty="0" smtClean="0">
                <a:solidFill>
                  <a:schemeClr val="bg1"/>
                </a:solidFill>
                <a:latin typeface="Sandoll 고딕Neo2 04 Medium"/>
              </a:rPr>
              <a:t>회원 탈퇴</a:t>
            </a:r>
            <a:endParaRPr lang="ko-KR" altLang="en-US" sz="2500" b="1" dirty="0">
              <a:solidFill>
                <a:schemeClr val="bg1"/>
              </a:solidFill>
              <a:latin typeface="Sandoll 고딕Neo2 04 Medium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 t="11607" b="5060"/>
          <a:stretch>
            <a:fillRect/>
          </a:stretch>
        </p:blipFill>
        <p:spPr bwMode="auto">
          <a:xfrm>
            <a:off x="1" y="2148114"/>
            <a:ext cx="9144000" cy="43784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2163000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500" b="1" dirty="0" smtClean="0"/>
              <a:t>환경설정</a:t>
            </a:r>
            <a:endParaRPr lang="ko-KR" altLang="en-US" sz="2500" b="1" dirty="0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1"/>
          </p:nvPr>
        </p:nvSpPr>
        <p:spPr/>
        <p:txBody>
          <a:bodyPr>
            <a:noAutofit/>
          </a:bodyPr>
          <a:lstStyle/>
          <a:p>
            <a:r>
              <a:rPr lang="en-US" altLang="ko-KR" b="1" dirty="0" err="1" smtClean="0"/>
              <a:t>compositon</a:t>
            </a:r>
            <a:endParaRPr lang="ko-KR" altLang="en-US" b="1" dirty="0"/>
          </a:p>
        </p:txBody>
      </p:sp>
      <p:grpSp>
        <p:nvGrpSpPr>
          <p:cNvPr id="26" name="그룹 25"/>
          <p:cNvGrpSpPr/>
          <p:nvPr/>
        </p:nvGrpSpPr>
        <p:grpSpPr>
          <a:xfrm>
            <a:off x="523850" y="3924837"/>
            <a:ext cx="3286539" cy="2433076"/>
            <a:chOff x="689113" y="2059412"/>
            <a:chExt cx="3486733" cy="2860016"/>
          </a:xfrm>
        </p:grpSpPr>
        <p:grpSp>
          <p:nvGrpSpPr>
            <p:cNvPr id="21" name="그룹 20"/>
            <p:cNvGrpSpPr/>
            <p:nvPr/>
          </p:nvGrpSpPr>
          <p:grpSpPr>
            <a:xfrm>
              <a:off x="689113" y="2059412"/>
              <a:ext cx="3486733" cy="2860016"/>
              <a:chOff x="821635" y="2072664"/>
              <a:chExt cx="2753080" cy="2258232"/>
            </a:xfrm>
          </p:grpSpPr>
          <p:pic>
            <p:nvPicPr>
              <p:cNvPr id="15" name="그림 14" descr="mysql2.png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160103" y="2673622"/>
                <a:ext cx="1156255" cy="1156255"/>
              </a:xfrm>
              <a:prstGeom prst="rect">
                <a:avLst/>
              </a:prstGeom>
            </p:spPr>
          </p:pic>
          <p:sp>
            <p:nvSpPr>
              <p:cNvPr id="17" name="모서리가 둥근 직사각형 16"/>
              <p:cNvSpPr/>
              <p:nvPr/>
            </p:nvSpPr>
            <p:spPr>
              <a:xfrm>
                <a:off x="821635" y="2425148"/>
                <a:ext cx="2753080" cy="1905748"/>
              </a:xfrm>
              <a:prstGeom prst="roundRect">
                <a:avLst/>
              </a:prstGeom>
              <a:noFill/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 useBgFill="1">
            <p:nvSpPr>
              <p:cNvPr id="18" name="제목 4"/>
              <p:cNvSpPr txBox="1">
                <a:spLocks/>
              </p:cNvSpPr>
              <p:nvPr/>
            </p:nvSpPr>
            <p:spPr>
              <a:xfrm>
                <a:off x="2106265" y="2072664"/>
                <a:ext cx="981487" cy="640026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3000" b="1" i="0" u="none" strike="noStrike" kern="1200" cap="none" spc="-100" normalizeH="0" baseline="0" noProof="0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Sandoll 고딕Neo1 05 Medium" panose="020B0600000101010101" pitchFamily="34" charset="-127"/>
                    <a:ea typeface="Sandoll 고딕Neo1 05 Medium" panose="020B0600000101010101" pitchFamily="34" charset="-127"/>
                    <a:cs typeface="+mj-cs"/>
                  </a:rPr>
                  <a:t>DB</a:t>
                </a:r>
                <a:endParaRPr kumimoji="0" lang="ko-KR" altLang="en-US" sz="3000" b="1" i="0" u="none" strike="noStrike" kern="1200" cap="none" spc="-100" normalizeH="0" baseline="0" noProof="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Sandoll 고딕Neo1 05 Medium" panose="020B0600000101010101" pitchFamily="34" charset="-127"/>
                  <a:ea typeface="Sandoll 고딕Neo1 05 Medium" panose="020B0600000101010101" pitchFamily="34" charset="-127"/>
                  <a:cs typeface="+mj-cs"/>
                </a:endParaRPr>
              </a:p>
            </p:txBody>
          </p:sp>
          <p:pic>
            <p:nvPicPr>
              <p:cNvPr id="20" name="그림 19" descr="Amazon-RDS (1).png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44323" y="2627709"/>
                <a:ext cx="977082" cy="1202169"/>
              </a:xfrm>
              <a:prstGeom prst="rect">
                <a:avLst/>
              </a:prstGeom>
            </p:spPr>
          </p:pic>
        </p:grpSp>
        <p:sp>
          <p:nvSpPr>
            <p:cNvPr id="22" name="제목 4"/>
            <p:cNvSpPr txBox="1">
              <a:spLocks/>
            </p:cNvSpPr>
            <p:nvPr/>
          </p:nvSpPr>
          <p:spPr>
            <a:xfrm>
              <a:off x="1209020" y="4363889"/>
              <a:ext cx="2585982" cy="41534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/>
            <a:p>
              <a:pPr lvl="0">
                <a:lnSpc>
                  <a:spcPct val="90000"/>
                </a:lnSpc>
                <a:spcBef>
                  <a:spcPct val="0"/>
                </a:spcBef>
              </a:pPr>
              <a:r>
                <a:rPr lang="en-US" altLang="ko-KR" sz="1700" b="1" spc="-1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Sandoll 고딕Neo1 05 Medium" panose="020B0600000101010101" pitchFamily="34" charset="-127"/>
                  <a:ea typeface="Sandoll 고딕Neo1 05 Medium" panose="020B0600000101010101" pitchFamily="34" charset="-127"/>
                  <a:cs typeface="+mj-cs"/>
                </a:rPr>
                <a:t>AWS RDS instance (</a:t>
              </a:r>
              <a:r>
                <a:rPr lang="en-US" altLang="ko-KR" sz="1700" b="1" spc="-100" dirty="0" err="1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Sandoll 고딕Neo1 05 Medium" panose="020B0600000101010101" pitchFamily="34" charset="-127"/>
                  <a:ea typeface="Sandoll 고딕Neo1 05 Medium" panose="020B0600000101010101" pitchFamily="34" charset="-127"/>
                  <a:cs typeface="+mj-cs"/>
                </a:rPr>
                <a:t>MySql</a:t>
              </a:r>
              <a:r>
                <a:rPr lang="en-US" altLang="ko-KR" sz="1700" b="1" spc="-1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Sandoll 고딕Neo1 05 Medium" panose="020B0600000101010101" pitchFamily="34" charset="-127"/>
                  <a:ea typeface="Sandoll 고딕Neo1 05 Medium" panose="020B0600000101010101" pitchFamily="34" charset="-127"/>
                  <a:cs typeface="+mj-cs"/>
                </a:rPr>
                <a:t>)</a:t>
              </a:r>
              <a:endParaRPr kumimoji="0" lang="ko-KR" altLang="en-US" sz="1700" b="1" i="0" u="none" strike="noStrike" kern="1200" cap="none" spc="-100" normalizeH="0" baseline="0" noProof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Sandoll 고딕Neo1 05 Medium" panose="020B0600000101010101" pitchFamily="34" charset="-127"/>
                <a:ea typeface="Sandoll 고딕Neo1 05 Medium" panose="020B0600000101010101" pitchFamily="34" charset="-127"/>
                <a:cs typeface="+mj-cs"/>
              </a:endParaRPr>
            </a:p>
          </p:txBody>
        </p:sp>
      </p:grpSp>
      <p:grpSp>
        <p:nvGrpSpPr>
          <p:cNvPr id="63" name="그룹 62"/>
          <p:cNvGrpSpPr/>
          <p:nvPr/>
        </p:nvGrpSpPr>
        <p:grpSpPr>
          <a:xfrm>
            <a:off x="4135067" y="3878449"/>
            <a:ext cx="4538868" cy="2492724"/>
            <a:chOff x="4313584" y="2026277"/>
            <a:chExt cx="4538868" cy="2492724"/>
          </a:xfrm>
        </p:grpSpPr>
        <p:grpSp>
          <p:nvGrpSpPr>
            <p:cNvPr id="31" name="그룹 30"/>
            <p:cNvGrpSpPr/>
            <p:nvPr/>
          </p:nvGrpSpPr>
          <p:grpSpPr>
            <a:xfrm>
              <a:off x="4625009" y="2951919"/>
              <a:ext cx="940904" cy="1268897"/>
              <a:chOff x="4121425" y="4118112"/>
              <a:chExt cx="940904" cy="1268897"/>
            </a:xfrm>
          </p:grpSpPr>
          <p:pic>
            <p:nvPicPr>
              <p:cNvPr id="25" name="그림 24" descr="Database-Table-icon.png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121425" y="4118112"/>
                <a:ext cx="940904" cy="940904"/>
              </a:xfrm>
              <a:prstGeom prst="rect">
                <a:avLst/>
              </a:prstGeom>
            </p:spPr>
          </p:pic>
          <p:sp>
            <p:nvSpPr>
              <p:cNvPr id="30" name="제목 4"/>
              <p:cNvSpPr txBox="1">
                <a:spLocks/>
              </p:cNvSpPr>
              <p:nvPr/>
            </p:nvSpPr>
            <p:spPr>
              <a:xfrm>
                <a:off x="4300415" y="5033669"/>
                <a:ext cx="748662" cy="35334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ct val="0"/>
                  </a:spcBef>
                </a:pPr>
                <a:r>
                  <a:rPr kumimoji="0" lang="en-US" altLang="ko-KR" sz="1700" b="1" i="0" u="none" strike="noStrike" kern="1200" cap="none" spc="-100" normalizeH="0" baseline="0" noProof="0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andoll 고딕Neo1 05 Medium" panose="020B0600000101010101" pitchFamily="34" charset="-127"/>
                    <a:ea typeface="Sandoll 고딕Neo1 05 Medium" panose="020B0600000101010101" pitchFamily="34" charset="-127"/>
                    <a:cs typeface="+mj-cs"/>
                  </a:rPr>
                  <a:t>Cook</a:t>
                </a:r>
                <a:endParaRPr kumimoji="0" lang="ko-KR" altLang="en-US" sz="1700" b="1" i="0" u="none" strike="noStrike" kern="1200" cap="none" spc="-100" normalizeH="0" baseline="0" noProof="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Sandoll 고딕Neo1 05 Medium" panose="020B0600000101010101" pitchFamily="34" charset="-127"/>
                  <a:ea typeface="Sandoll 고딕Neo1 05 Medium" panose="020B0600000101010101" pitchFamily="34" charset="-127"/>
                  <a:cs typeface="+mj-cs"/>
                </a:endParaRPr>
              </a:p>
            </p:txBody>
          </p:sp>
        </p:grpSp>
        <p:grpSp>
          <p:nvGrpSpPr>
            <p:cNvPr id="33" name="그룹 32"/>
            <p:cNvGrpSpPr/>
            <p:nvPr/>
          </p:nvGrpSpPr>
          <p:grpSpPr>
            <a:xfrm>
              <a:off x="5698520" y="2938671"/>
              <a:ext cx="1629932" cy="1288774"/>
              <a:chOff x="5208191" y="2806148"/>
              <a:chExt cx="1629932" cy="1288774"/>
            </a:xfrm>
          </p:grpSpPr>
          <p:pic>
            <p:nvPicPr>
              <p:cNvPr id="28" name="그림 27" descr="Database-Table-icon.png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512904" y="2806148"/>
                <a:ext cx="940904" cy="940904"/>
              </a:xfrm>
              <a:prstGeom prst="rect">
                <a:avLst/>
              </a:prstGeom>
            </p:spPr>
          </p:pic>
          <p:sp>
            <p:nvSpPr>
              <p:cNvPr id="32" name="제목 4"/>
              <p:cNvSpPr txBox="1">
                <a:spLocks/>
              </p:cNvSpPr>
              <p:nvPr/>
            </p:nvSpPr>
            <p:spPr>
              <a:xfrm>
                <a:off x="5208191" y="3741582"/>
                <a:ext cx="1629932" cy="35334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ct val="0"/>
                  </a:spcBef>
                </a:pPr>
                <a:r>
                  <a:rPr kumimoji="0" lang="en-US" altLang="ko-KR" sz="1700" b="1" i="0" u="none" strike="noStrike" kern="1200" cap="none" spc="-100" normalizeH="0" baseline="0" noProof="0" dirty="0" err="1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andoll 고딕Neo1 05 Medium" panose="020B0600000101010101" pitchFamily="34" charset="-127"/>
                    <a:ea typeface="Sandoll 고딕Neo1 05 Medium" panose="020B0600000101010101" pitchFamily="34" charset="-127"/>
                    <a:cs typeface="+mj-cs"/>
                  </a:rPr>
                  <a:t>Cook_Category</a:t>
                </a:r>
                <a:endParaRPr kumimoji="0" lang="ko-KR" altLang="en-US" sz="1700" b="1" i="0" u="none" strike="noStrike" kern="1200" cap="none" spc="-100" normalizeH="0" baseline="0" noProof="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Sandoll 고딕Neo1 05 Medium" panose="020B0600000101010101" pitchFamily="34" charset="-127"/>
                  <a:ea typeface="Sandoll 고딕Neo1 05 Medium" panose="020B0600000101010101" pitchFamily="34" charset="-127"/>
                  <a:cs typeface="+mj-cs"/>
                </a:endParaRPr>
              </a:p>
            </p:txBody>
          </p:sp>
        </p:grpSp>
        <p:grpSp>
          <p:nvGrpSpPr>
            <p:cNvPr id="35" name="그룹 34"/>
            <p:cNvGrpSpPr/>
            <p:nvPr/>
          </p:nvGrpSpPr>
          <p:grpSpPr>
            <a:xfrm>
              <a:off x="7401342" y="2918787"/>
              <a:ext cx="1066800" cy="1308654"/>
              <a:chOff x="6858000" y="4098234"/>
              <a:chExt cx="1066800" cy="1308654"/>
            </a:xfrm>
          </p:grpSpPr>
          <p:pic>
            <p:nvPicPr>
              <p:cNvPr id="27" name="그림 26" descr="Database-Table-icon.png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858000" y="4098234"/>
                <a:ext cx="940904" cy="940904"/>
              </a:xfrm>
              <a:prstGeom prst="rect">
                <a:avLst/>
              </a:prstGeom>
            </p:spPr>
          </p:pic>
          <p:sp>
            <p:nvSpPr>
              <p:cNvPr id="34" name="제목 4"/>
              <p:cNvSpPr txBox="1">
                <a:spLocks/>
              </p:cNvSpPr>
              <p:nvPr/>
            </p:nvSpPr>
            <p:spPr>
              <a:xfrm>
                <a:off x="6877962" y="5053548"/>
                <a:ext cx="1046838" cy="35334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ct val="0"/>
                  </a:spcBef>
                </a:pPr>
                <a:r>
                  <a:rPr kumimoji="0" lang="en-US" altLang="ko-KR" sz="1700" b="1" i="0" u="none" strike="noStrike" kern="1200" cap="none" spc="-100" normalizeH="0" baseline="0" noProof="0" dirty="0" err="1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andoll 고딕Neo1 05 Medium" panose="020B0600000101010101" pitchFamily="34" charset="-127"/>
                    <a:ea typeface="Sandoll 고딕Neo1 05 Medium" panose="020B0600000101010101" pitchFamily="34" charset="-127"/>
                    <a:cs typeface="+mj-cs"/>
                  </a:rPr>
                  <a:t>UserInfo</a:t>
                </a:r>
                <a:endParaRPr kumimoji="0" lang="ko-KR" altLang="en-US" sz="1700" b="1" i="0" u="none" strike="noStrike" kern="1200" cap="none" spc="-100" normalizeH="0" baseline="0" noProof="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Sandoll 고딕Neo1 05 Medium" panose="020B0600000101010101" pitchFamily="34" charset="-127"/>
                  <a:ea typeface="Sandoll 고딕Neo1 05 Medium" panose="020B0600000101010101" pitchFamily="34" charset="-127"/>
                  <a:cs typeface="+mj-cs"/>
                </a:endParaRPr>
              </a:p>
            </p:txBody>
          </p:sp>
        </p:grpSp>
        <p:sp>
          <p:nvSpPr>
            <p:cNvPr id="36" name="모서리가 둥근 직사각형 35"/>
            <p:cNvSpPr/>
            <p:nvPr/>
          </p:nvSpPr>
          <p:spPr>
            <a:xfrm>
              <a:off x="4313584" y="2445809"/>
              <a:ext cx="4538868" cy="2073192"/>
            </a:xfrm>
            <a:prstGeom prst="roundRect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 useBgFill="1">
          <p:nvSpPr>
            <p:cNvPr id="37" name="제목 4"/>
            <p:cNvSpPr txBox="1">
              <a:spLocks/>
            </p:cNvSpPr>
            <p:nvPr/>
          </p:nvSpPr>
          <p:spPr>
            <a:xfrm>
              <a:off x="5697677" y="2026277"/>
              <a:ext cx="1448049" cy="889197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000" b="1" i="0" u="none" strike="noStrike" kern="1200" cap="none" spc="-100" normalizeH="0" baseline="0" noProof="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Sandoll 고딕Neo1 05 Medium" panose="020B0600000101010101" pitchFamily="34" charset="-127"/>
                  <a:ea typeface="Sandoll 고딕Neo1 05 Medium" panose="020B0600000101010101" pitchFamily="34" charset="-127"/>
                  <a:cs typeface="+mj-cs"/>
                </a:rPr>
                <a:t>Table</a:t>
              </a:r>
              <a:endParaRPr kumimoji="0" lang="ko-KR" altLang="en-US" sz="3000" b="1" i="0" u="none" strike="noStrike" kern="1200" cap="none" spc="-100" normalizeH="0" baseline="0" noProof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andoll 고딕Neo1 05 Medium" panose="020B0600000101010101" pitchFamily="34" charset="-127"/>
                <a:ea typeface="Sandoll 고딕Neo1 05 Medium" panose="020B0600000101010101" pitchFamily="34" charset="-127"/>
                <a:cs typeface="+mj-cs"/>
              </a:endParaRPr>
            </a:p>
          </p:txBody>
        </p:sp>
      </p:grpSp>
      <p:sp>
        <p:nvSpPr>
          <p:cNvPr id="64" name="내용 개체 틀 7"/>
          <p:cNvSpPr>
            <a:spLocks noGrp="1"/>
          </p:cNvSpPr>
          <p:nvPr>
            <p:ph idx="1"/>
          </p:nvPr>
        </p:nvSpPr>
        <p:spPr>
          <a:xfrm>
            <a:off x="628650" y="2478154"/>
            <a:ext cx="7886700" cy="2716695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/>
              <a:t>AWS RDS instance</a:t>
            </a:r>
            <a:r>
              <a:rPr lang="ko-KR" altLang="en-US" dirty="0" smtClean="0"/>
              <a:t> </a:t>
            </a:r>
            <a:r>
              <a:rPr lang="en-US" altLang="ko-KR" dirty="0" smtClean="0"/>
              <a:t>/ </a:t>
            </a:r>
            <a:r>
              <a:rPr lang="en-US" altLang="ko-KR" dirty="0" err="1" smtClean="0"/>
              <a:t>MySql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ko-KR" altLang="en-US" dirty="0" smtClean="0"/>
              <a:t>총 </a:t>
            </a:r>
            <a:r>
              <a:rPr lang="en-US" altLang="ko-KR" dirty="0" smtClean="0"/>
              <a:t>3</a:t>
            </a:r>
            <a:r>
              <a:rPr lang="ko-KR" altLang="en-US" dirty="0" smtClean="0"/>
              <a:t>개의 테이블로 </a:t>
            </a:r>
            <a:r>
              <a:rPr lang="ko-KR" altLang="en-US" dirty="0" smtClean="0"/>
              <a:t>구성</a:t>
            </a:r>
            <a:endParaRPr lang="en-US" altLang="ko-KR" dirty="0" smtClean="0"/>
          </a:p>
        </p:txBody>
      </p:sp>
    </p:spTree>
    <p:extLst>
      <p:ext uri="{BB962C8B-B14F-4D97-AF65-F5344CB8AC3E}">
        <p14:creationId xmlns="" xmlns:p14="http://schemas.microsoft.com/office/powerpoint/2010/main" val="2163000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sz="quarter" idx="11"/>
          </p:nvPr>
        </p:nvSpPr>
        <p:spPr/>
        <p:txBody>
          <a:bodyPr>
            <a:noAutofit/>
          </a:bodyPr>
          <a:lstStyle/>
          <a:p>
            <a:r>
              <a:rPr lang="en-US" altLang="ko-KR" b="1" dirty="0" smtClean="0"/>
              <a:t>admin function</a:t>
            </a:r>
            <a:endParaRPr lang="ko-KR" altLang="en-US" b="1" dirty="0"/>
          </a:p>
        </p:txBody>
      </p:sp>
      <p:pic>
        <p:nvPicPr>
          <p:cNvPr id="6" name="그림 5" descr="FG201471791267107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95086" y="-190137"/>
            <a:ext cx="10408642" cy="7048137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163000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sz="quarter" idx="11"/>
          </p:nvPr>
        </p:nvSpPr>
        <p:spPr/>
        <p:txBody>
          <a:bodyPr>
            <a:noAutofit/>
          </a:bodyPr>
          <a:lstStyle/>
          <a:p>
            <a:r>
              <a:rPr lang="en-US" altLang="ko-KR" b="1" dirty="0" smtClean="0"/>
              <a:t>admin function</a:t>
            </a:r>
            <a:endParaRPr lang="ko-KR" altLang="en-US" b="1" dirty="0"/>
          </a:p>
        </p:txBody>
      </p:sp>
      <p:pic>
        <p:nvPicPr>
          <p:cNvPr id="3" name="그림 2" descr="어드민_메인_레시피수정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85853"/>
            <a:ext cx="9144000" cy="4427973"/>
          </a:xfrm>
          <a:prstGeom prst="rect">
            <a:avLst/>
          </a:prstGeom>
        </p:spPr>
      </p:pic>
      <p:sp>
        <p:nvSpPr>
          <p:cNvPr id="4" name="제목 4"/>
          <p:cNvSpPr txBox="1">
            <a:spLocks/>
          </p:cNvSpPr>
          <p:nvPr/>
        </p:nvSpPr>
        <p:spPr>
          <a:xfrm>
            <a:off x="628650" y="1668474"/>
            <a:ext cx="7886700" cy="415342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500" b="1" dirty="0" smtClean="0">
                <a:solidFill>
                  <a:schemeClr val="bg1"/>
                </a:solidFill>
                <a:latin typeface="Sandoll 고딕Neo2 04 Medium"/>
              </a:rPr>
              <a:t>관리자 메인 </a:t>
            </a:r>
            <a:r>
              <a:rPr lang="en-US" altLang="ko-KR" sz="2500" b="1" dirty="0" smtClean="0">
                <a:solidFill>
                  <a:schemeClr val="bg1"/>
                </a:solidFill>
                <a:latin typeface="Sandoll 고딕Neo2 04 Medium"/>
              </a:rPr>
              <a:t>&amp;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Sandoll 고딕Neo2 04 Medium"/>
              </a:rPr>
              <a:t>레시피</a:t>
            </a:r>
            <a:r>
              <a:rPr lang="ko-KR" altLang="en-US" sz="2500" b="1" dirty="0" smtClean="0">
                <a:solidFill>
                  <a:schemeClr val="bg1"/>
                </a:solidFill>
                <a:latin typeface="Sandoll 고딕Neo2 04 Medium"/>
              </a:rPr>
              <a:t> 수정 </a:t>
            </a:r>
            <a:endParaRPr lang="ko-KR" altLang="en-US" sz="2500" b="1" dirty="0">
              <a:solidFill>
                <a:schemeClr val="bg1"/>
              </a:solidFill>
              <a:latin typeface="Sandoll 고딕Neo2 04 Medium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163000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sz="quarter" idx="11"/>
          </p:nvPr>
        </p:nvSpPr>
        <p:spPr/>
        <p:txBody>
          <a:bodyPr>
            <a:noAutofit/>
          </a:bodyPr>
          <a:lstStyle/>
          <a:p>
            <a:r>
              <a:rPr lang="en-US" altLang="ko-KR" b="1" dirty="0" smtClean="0"/>
              <a:t>admin function</a:t>
            </a:r>
            <a:endParaRPr lang="ko-KR" altLang="en-US" b="1" dirty="0"/>
          </a:p>
        </p:txBody>
      </p:sp>
      <p:sp>
        <p:nvSpPr>
          <p:cNvPr id="4" name="제목 4"/>
          <p:cNvSpPr txBox="1">
            <a:spLocks/>
          </p:cNvSpPr>
          <p:nvPr/>
        </p:nvSpPr>
        <p:spPr>
          <a:xfrm>
            <a:off x="628650" y="1668474"/>
            <a:ext cx="7886700" cy="415342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500" b="1" dirty="0" err="1" smtClean="0">
                <a:solidFill>
                  <a:schemeClr val="bg1"/>
                </a:solidFill>
                <a:latin typeface="Sandoll 고딕Neo2 04 Medium"/>
              </a:rPr>
              <a:t>레시피</a:t>
            </a:r>
            <a:r>
              <a:rPr lang="ko-KR" altLang="en-US" sz="2500" b="1" dirty="0" smtClean="0">
                <a:solidFill>
                  <a:schemeClr val="bg1"/>
                </a:solidFill>
                <a:latin typeface="Sandoll 고딕Neo2 04 Medium"/>
              </a:rPr>
              <a:t> 추가 </a:t>
            </a:r>
            <a:endParaRPr lang="ko-KR" altLang="en-US" sz="2500" b="1" dirty="0">
              <a:solidFill>
                <a:schemeClr val="bg1"/>
              </a:solidFill>
              <a:latin typeface="Sandoll 고딕Neo2 04 Medium"/>
            </a:endParaRPr>
          </a:p>
        </p:txBody>
      </p:sp>
      <p:pic>
        <p:nvPicPr>
          <p:cNvPr id="6" name="그림 5" descr="레시피추가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74688"/>
            <a:ext cx="9144000" cy="442127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163000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sz="quarter" idx="11"/>
          </p:nvPr>
        </p:nvSpPr>
        <p:spPr/>
        <p:txBody>
          <a:bodyPr>
            <a:noAutofit/>
          </a:bodyPr>
          <a:lstStyle/>
          <a:p>
            <a:r>
              <a:rPr lang="en-US" altLang="ko-KR" b="1" dirty="0" smtClean="0"/>
              <a:t>admin function</a:t>
            </a:r>
            <a:endParaRPr lang="ko-KR" altLang="en-US" b="1" dirty="0"/>
          </a:p>
        </p:txBody>
      </p:sp>
      <p:sp>
        <p:nvSpPr>
          <p:cNvPr id="5" name="제목 4"/>
          <p:cNvSpPr txBox="1">
            <a:spLocks/>
          </p:cNvSpPr>
          <p:nvPr/>
        </p:nvSpPr>
        <p:spPr>
          <a:xfrm>
            <a:off x="628650" y="1668474"/>
            <a:ext cx="7886700" cy="415342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500" b="1" dirty="0" err="1" smtClean="0">
                <a:solidFill>
                  <a:schemeClr val="bg1"/>
                </a:solidFill>
                <a:latin typeface="Sandoll 고딕Neo2 04 Medium"/>
              </a:rPr>
              <a:t>레시피</a:t>
            </a:r>
            <a:r>
              <a:rPr lang="ko-KR" altLang="en-US" sz="2500" b="1" dirty="0" smtClean="0">
                <a:solidFill>
                  <a:schemeClr val="bg1"/>
                </a:solidFill>
                <a:latin typeface="Sandoll 고딕Neo2 04 Medium"/>
              </a:rPr>
              <a:t> 수정 </a:t>
            </a:r>
            <a:endParaRPr lang="ko-KR" altLang="en-US" sz="2500" b="1" dirty="0">
              <a:solidFill>
                <a:schemeClr val="bg1"/>
              </a:solidFill>
              <a:latin typeface="Sandoll 고딕Neo2 04 Medium"/>
            </a:endParaRPr>
          </a:p>
        </p:txBody>
      </p:sp>
      <p:pic>
        <p:nvPicPr>
          <p:cNvPr id="6" name="그림 5" descr="레시피수정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89202"/>
            <a:ext cx="9144000" cy="442127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163000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sz="quarter" idx="11"/>
          </p:nvPr>
        </p:nvSpPr>
        <p:spPr/>
        <p:txBody>
          <a:bodyPr>
            <a:noAutofit/>
          </a:bodyPr>
          <a:lstStyle/>
          <a:p>
            <a:r>
              <a:rPr lang="en-US" altLang="ko-KR" b="1" dirty="0" smtClean="0"/>
              <a:t>admin function</a:t>
            </a:r>
            <a:endParaRPr lang="ko-KR" altLang="en-US" b="1" dirty="0"/>
          </a:p>
        </p:txBody>
      </p:sp>
      <p:sp>
        <p:nvSpPr>
          <p:cNvPr id="5" name="제목 4"/>
          <p:cNvSpPr txBox="1">
            <a:spLocks/>
          </p:cNvSpPr>
          <p:nvPr/>
        </p:nvSpPr>
        <p:spPr>
          <a:xfrm>
            <a:off x="628650" y="1668474"/>
            <a:ext cx="7886700" cy="415342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500" b="1" dirty="0" smtClean="0">
                <a:solidFill>
                  <a:schemeClr val="bg1"/>
                </a:solidFill>
                <a:latin typeface="Sandoll 고딕Neo2 04 Medium"/>
              </a:rPr>
              <a:t>회원 리스트</a:t>
            </a:r>
            <a:endParaRPr lang="ko-KR" altLang="en-US" sz="2500" b="1" dirty="0">
              <a:solidFill>
                <a:schemeClr val="bg1"/>
              </a:solidFill>
              <a:latin typeface="Sandoll 고딕Neo2 04 Medium"/>
            </a:endParaRPr>
          </a:p>
        </p:txBody>
      </p:sp>
      <p:pic>
        <p:nvPicPr>
          <p:cNvPr id="7" name="그림 6" descr="회원관리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03716"/>
            <a:ext cx="9144000" cy="442127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163000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sz="quarter" idx="11"/>
          </p:nvPr>
        </p:nvSpPr>
        <p:spPr/>
        <p:txBody>
          <a:bodyPr>
            <a:noAutofit/>
          </a:bodyPr>
          <a:lstStyle/>
          <a:p>
            <a:r>
              <a:rPr lang="en-US" altLang="ko-KR" b="1" dirty="0" smtClean="0"/>
              <a:t>demonstration</a:t>
            </a:r>
            <a:endParaRPr lang="ko-KR" altLang="en-US" b="1" dirty="0"/>
          </a:p>
        </p:txBody>
      </p:sp>
      <p:pic>
        <p:nvPicPr>
          <p:cNvPr id="11" name="그림 10" descr="img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47700" y="-62031"/>
            <a:ext cx="10388600" cy="692573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163000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텍스트 개체 틀 9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b="1" dirty="0" smtClean="0"/>
              <a:t>reference service</a:t>
            </a:r>
            <a:endParaRPr lang="ko-KR" altLang="en-US" b="1" dirty="0"/>
          </a:p>
        </p:txBody>
      </p:sp>
      <p:sp>
        <p:nvSpPr>
          <p:cNvPr id="7" name="제목 4"/>
          <p:cNvSpPr txBox="1">
            <a:spLocks/>
          </p:cNvSpPr>
          <p:nvPr/>
        </p:nvSpPr>
        <p:spPr>
          <a:xfrm>
            <a:off x="1820956" y="3049038"/>
            <a:ext cx="7886700" cy="415342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sz="2500" b="1" dirty="0">
              <a:solidFill>
                <a:schemeClr val="bg1"/>
              </a:solidFill>
            </a:endParaRPr>
          </a:p>
        </p:txBody>
      </p:sp>
      <p:sp>
        <p:nvSpPr>
          <p:cNvPr id="4" name="제목 4"/>
          <p:cNvSpPr txBox="1">
            <a:spLocks/>
          </p:cNvSpPr>
          <p:nvPr/>
        </p:nvSpPr>
        <p:spPr>
          <a:xfrm>
            <a:off x="628650" y="1668474"/>
            <a:ext cx="7886700" cy="415342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500" b="1" dirty="0" smtClean="0">
                <a:solidFill>
                  <a:schemeClr val="bg1"/>
                </a:solidFill>
              </a:rPr>
              <a:t>참고 서비스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582" y="2432204"/>
            <a:ext cx="3409962" cy="144923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225" y="3881438"/>
            <a:ext cx="2676024" cy="267602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5684" y="1876145"/>
            <a:ext cx="2608316" cy="462976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523" y="4862684"/>
            <a:ext cx="3231335" cy="156799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9818" y="2883505"/>
            <a:ext cx="1995866" cy="1995866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941223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텍스트 개체 틀 9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b="1" dirty="0" smtClean="0"/>
              <a:t>thought</a:t>
            </a:r>
            <a:endParaRPr lang="ko-KR" altLang="en-US" b="1" dirty="0"/>
          </a:p>
        </p:txBody>
      </p:sp>
      <p:sp>
        <p:nvSpPr>
          <p:cNvPr id="4" name="제목 4"/>
          <p:cNvSpPr txBox="1">
            <a:spLocks/>
          </p:cNvSpPr>
          <p:nvPr/>
        </p:nvSpPr>
        <p:spPr>
          <a:xfrm>
            <a:off x="628650" y="1668474"/>
            <a:ext cx="7886700" cy="415342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sz="2500" b="1" dirty="0">
              <a:solidFill>
                <a:schemeClr val="bg1"/>
              </a:solidFill>
            </a:endParaRPr>
          </a:p>
        </p:txBody>
      </p:sp>
      <p:pic>
        <p:nvPicPr>
          <p:cNvPr id="11" name="그림 10" descr="130823_5216b1f19c4b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91578"/>
            <a:ext cx="9144000" cy="493776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941223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텍스트 개체 틀 9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b="1" dirty="0" smtClean="0"/>
              <a:t>Q&amp;A</a:t>
            </a:r>
            <a:endParaRPr lang="ko-KR" altLang="en-US" b="1" dirty="0"/>
          </a:p>
        </p:txBody>
      </p:sp>
      <p:sp>
        <p:nvSpPr>
          <p:cNvPr id="4" name="제목 4"/>
          <p:cNvSpPr txBox="1">
            <a:spLocks/>
          </p:cNvSpPr>
          <p:nvPr/>
        </p:nvSpPr>
        <p:spPr>
          <a:xfrm>
            <a:off x="628650" y="1668474"/>
            <a:ext cx="7886700" cy="415342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sz="2500" b="1" dirty="0">
              <a:solidFill>
                <a:schemeClr val="bg1"/>
              </a:solidFill>
            </a:endParaRPr>
          </a:p>
        </p:txBody>
      </p:sp>
      <p:pic>
        <p:nvPicPr>
          <p:cNvPr id="6" name="그림 5" descr="질문_1-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1142" y="1282472"/>
            <a:ext cx="6917472" cy="4900613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941223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3411545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585108" y="1726531"/>
            <a:ext cx="7886700" cy="415342"/>
          </a:xfrm>
        </p:spPr>
        <p:txBody>
          <a:bodyPr/>
          <a:lstStyle/>
          <a:p>
            <a:r>
              <a:rPr lang="ko-KR" altLang="en-US" sz="2500" b="1" dirty="0" smtClean="0"/>
              <a:t>환경설정</a:t>
            </a:r>
            <a:endParaRPr lang="ko-KR" altLang="en-US" sz="2500" b="1" dirty="0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1"/>
          </p:nvPr>
        </p:nvSpPr>
        <p:spPr/>
        <p:txBody>
          <a:bodyPr>
            <a:noAutofit/>
          </a:bodyPr>
          <a:lstStyle/>
          <a:p>
            <a:r>
              <a:rPr lang="en-US" altLang="ko-KR" b="1" dirty="0" err="1" smtClean="0"/>
              <a:t>compositon</a:t>
            </a:r>
            <a:endParaRPr lang="ko-KR" altLang="en-US" b="1" dirty="0"/>
          </a:p>
        </p:txBody>
      </p:sp>
      <p:graphicFrame>
        <p:nvGraphicFramePr>
          <p:cNvPr id="19" name="내용 개체 틀 18"/>
          <p:cNvGraphicFramePr>
            <a:graphicFrameLocks noGrp="1"/>
          </p:cNvGraphicFramePr>
          <p:nvPr>
            <p:ph idx="1"/>
          </p:nvPr>
        </p:nvGraphicFramePr>
        <p:xfrm>
          <a:off x="1117596" y="3394060"/>
          <a:ext cx="7053942" cy="26729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1" name="모서리가 둥근 직사각형 20"/>
          <p:cNvSpPr/>
          <p:nvPr/>
        </p:nvSpPr>
        <p:spPr>
          <a:xfrm>
            <a:off x="667658" y="3018970"/>
            <a:ext cx="7852224" cy="3355921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 useBgFill="1">
        <p:nvSpPr>
          <p:cNvPr id="22" name="제목 4"/>
          <p:cNvSpPr txBox="1">
            <a:spLocks/>
          </p:cNvSpPr>
          <p:nvPr/>
        </p:nvSpPr>
        <p:spPr>
          <a:xfrm>
            <a:off x="5083864" y="2569618"/>
            <a:ext cx="2763813" cy="68357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000" b="1" i="0" u="none" strike="noStrike" kern="1200" cap="none" spc="-100" normalizeH="0" baseline="0" noProof="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andoll 고딕Neo1 05 Medium" panose="020B0600000101010101" pitchFamily="34" charset="-127"/>
                <a:ea typeface="Sandoll 고딕Neo1 05 Medium" panose="020B0600000101010101" pitchFamily="34" charset="-127"/>
                <a:cs typeface="+mj-cs"/>
              </a:rPr>
              <a:t>Relational</a:t>
            </a:r>
            <a:endParaRPr kumimoji="0" lang="ko-KR" altLang="en-US" sz="3000" b="1" i="0" u="none" strike="noStrike" kern="1200" cap="none" spc="-100" normalizeH="0" baseline="0" noProof="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Sandoll 고딕Neo1 05 Medium" panose="020B0600000101010101" pitchFamily="34" charset="-127"/>
              <a:ea typeface="Sandoll 고딕Neo1 05 Medium" panose="020B0600000101010101" pitchFamily="34" charset="-127"/>
              <a:cs typeface="+mj-cs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163000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500" b="1" dirty="0" smtClean="0"/>
              <a:t>환경설정</a:t>
            </a:r>
            <a:endParaRPr lang="ko-KR" altLang="en-US" sz="2500" b="1" dirty="0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1"/>
          </p:nvPr>
        </p:nvSpPr>
        <p:spPr/>
        <p:txBody>
          <a:bodyPr>
            <a:noAutofit/>
          </a:bodyPr>
          <a:lstStyle/>
          <a:p>
            <a:r>
              <a:rPr lang="en-US" altLang="ko-KR" b="1" dirty="0" err="1" smtClean="0"/>
              <a:t>compositon</a:t>
            </a:r>
            <a:endParaRPr lang="ko-KR" altLang="en-US" b="1" dirty="0"/>
          </a:p>
        </p:txBody>
      </p:sp>
      <p:sp>
        <p:nvSpPr>
          <p:cNvPr id="64" name="내용 개체 틀 7"/>
          <p:cNvSpPr>
            <a:spLocks noGrp="1"/>
          </p:cNvSpPr>
          <p:nvPr>
            <p:ph idx="1"/>
          </p:nvPr>
        </p:nvSpPr>
        <p:spPr>
          <a:xfrm>
            <a:off x="628650" y="2478155"/>
            <a:ext cx="7886700" cy="861394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/>
              <a:t>AWS Elastic Beanstalk 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/>
              <a:t>Tomcat 8.0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/>
              <a:t>JAVA 8 / </a:t>
            </a:r>
            <a:r>
              <a:rPr lang="en-US" altLang="ko-KR" dirty="0" err="1" smtClean="0"/>
              <a:t>jdk</a:t>
            </a:r>
            <a:r>
              <a:rPr lang="en-US" altLang="ko-KR" dirty="0" smtClean="0"/>
              <a:t> 1.8.0_101</a:t>
            </a:r>
          </a:p>
          <a:p>
            <a:pPr>
              <a:lnSpc>
                <a:spcPct val="150000"/>
              </a:lnSpc>
            </a:pPr>
            <a:r>
              <a:rPr lang="en-US" altLang="ko-KR" dirty="0" err="1" smtClean="0"/>
              <a:t>Jdom</a:t>
            </a:r>
            <a:r>
              <a:rPr lang="en-US" altLang="ko-KR" dirty="0" smtClean="0"/>
              <a:t> 2.0.5</a:t>
            </a:r>
          </a:p>
        </p:txBody>
      </p:sp>
      <p:grpSp>
        <p:nvGrpSpPr>
          <p:cNvPr id="38" name="그룹 37"/>
          <p:cNvGrpSpPr/>
          <p:nvPr/>
        </p:nvGrpSpPr>
        <p:grpSpPr>
          <a:xfrm>
            <a:off x="649359" y="3992025"/>
            <a:ext cx="8291441" cy="2411895"/>
            <a:chOff x="649359" y="3776869"/>
            <a:chExt cx="8291441" cy="2411895"/>
          </a:xfrm>
        </p:grpSpPr>
        <p:grpSp>
          <p:nvGrpSpPr>
            <p:cNvPr id="3" name="그룹 20"/>
            <p:cNvGrpSpPr/>
            <p:nvPr/>
          </p:nvGrpSpPr>
          <p:grpSpPr>
            <a:xfrm>
              <a:off x="649359" y="3776869"/>
              <a:ext cx="8291441" cy="2411895"/>
              <a:chOff x="821635" y="2072664"/>
              <a:chExt cx="2944462" cy="2258232"/>
            </a:xfrm>
          </p:grpSpPr>
          <p:sp>
            <p:nvSpPr>
              <p:cNvPr id="17" name="모서리가 둥근 직사각형 16"/>
              <p:cNvSpPr/>
              <p:nvPr/>
            </p:nvSpPr>
            <p:spPr>
              <a:xfrm>
                <a:off x="821635" y="2425148"/>
                <a:ext cx="2944462" cy="1905748"/>
              </a:xfrm>
              <a:prstGeom prst="roundRect">
                <a:avLst/>
              </a:prstGeom>
              <a:noFill/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 useBgFill="1">
            <p:nvSpPr>
              <p:cNvPr id="18" name="제목 4"/>
              <p:cNvSpPr txBox="1">
                <a:spLocks/>
              </p:cNvSpPr>
              <p:nvPr/>
            </p:nvSpPr>
            <p:spPr>
              <a:xfrm>
                <a:off x="2411885" y="2072664"/>
                <a:ext cx="981487" cy="640026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3000" b="1" i="0" u="none" strike="noStrike" kern="1200" cap="none" spc="-100" normalizeH="0" baseline="0" noProof="0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Sandoll 고딕Neo1 05 Medium" panose="020B0600000101010101" pitchFamily="34" charset="-127"/>
                    <a:ea typeface="Sandoll 고딕Neo1 05 Medium" panose="020B0600000101010101" pitchFamily="34" charset="-127"/>
                    <a:cs typeface="+mj-cs"/>
                  </a:rPr>
                  <a:t>Environment</a:t>
                </a:r>
                <a:endParaRPr kumimoji="0" lang="ko-KR" altLang="en-US" sz="3000" b="1" i="0" u="none" strike="noStrike" kern="1200" cap="none" spc="-100" normalizeH="0" baseline="0" noProof="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Sandoll 고딕Neo1 05 Medium" panose="020B0600000101010101" pitchFamily="34" charset="-127"/>
                  <a:ea typeface="Sandoll 고딕Neo1 05 Medium" panose="020B0600000101010101" pitchFamily="34" charset="-127"/>
                  <a:cs typeface="+mj-cs"/>
                </a:endParaRPr>
              </a:p>
            </p:txBody>
          </p:sp>
        </p:grpSp>
        <p:pic>
          <p:nvPicPr>
            <p:cNvPr id="24" name="그림 23" descr="elastic_beanstalk_logo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84584" y="4475921"/>
              <a:ext cx="1354123" cy="1354123"/>
            </a:xfrm>
            <a:prstGeom prst="rect">
              <a:avLst/>
            </a:prstGeom>
          </p:spPr>
        </p:pic>
        <p:pic>
          <p:nvPicPr>
            <p:cNvPr id="26" name="그림 25" descr="tomcat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41372" y="4532247"/>
              <a:ext cx="1510746" cy="1510746"/>
            </a:xfrm>
            <a:prstGeom prst="rect">
              <a:avLst/>
            </a:prstGeom>
          </p:spPr>
        </p:pic>
        <p:pic>
          <p:nvPicPr>
            <p:cNvPr id="33" name="그림 32" descr="tomcat-8-icon_200x200.jp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94282" y="4465982"/>
              <a:ext cx="1402161" cy="1402161"/>
            </a:xfrm>
            <a:prstGeom prst="rect">
              <a:avLst/>
            </a:prstGeom>
          </p:spPr>
        </p:pic>
        <p:pic>
          <p:nvPicPr>
            <p:cNvPr id="35" name="그림 34" descr="14692_1.jpg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604577" y="4551844"/>
              <a:ext cx="1957655" cy="1202000"/>
            </a:xfrm>
            <a:prstGeom prst="rect">
              <a:avLst/>
            </a:prstGeom>
          </p:spPr>
        </p:pic>
      </p:grpSp>
      <p:pic>
        <p:nvPicPr>
          <p:cNvPr id="13" name="그림 12" descr="Untitled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40512" y="4752975"/>
            <a:ext cx="2084213" cy="120332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163000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500" b="1" dirty="0" smtClean="0"/>
              <a:t>서비스 모델링 </a:t>
            </a:r>
            <a:endParaRPr lang="ko-KR" altLang="en-US" sz="2500" b="1" dirty="0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1"/>
          </p:nvPr>
        </p:nvSpPr>
        <p:spPr/>
        <p:txBody>
          <a:bodyPr>
            <a:noAutofit/>
          </a:bodyPr>
          <a:lstStyle/>
          <a:p>
            <a:r>
              <a:rPr lang="en-US" altLang="ko-KR" b="1" dirty="0" err="1" smtClean="0"/>
              <a:t>compositon</a:t>
            </a:r>
            <a:endParaRPr lang="ko-KR" altLang="en-US" b="1" dirty="0"/>
          </a:p>
        </p:txBody>
      </p:sp>
      <p:grpSp>
        <p:nvGrpSpPr>
          <p:cNvPr id="95" name="그룹 94"/>
          <p:cNvGrpSpPr/>
          <p:nvPr/>
        </p:nvGrpSpPr>
        <p:grpSpPr>
          <a:xfrm>
            <a:off x="1380992" y="2270562"/>
            <a:ext cx="6302508" cy="1120338"/>
            <a:chOff x="1482592" y="2829362"/>
            <a:chExt cx="6302508" cy="1236044"/>
          </a:xfrm>
        </p:grpSpPr>
        <p:sp>
          <p:nvSpPr>
            <p:cNvPr id="85" name="모서리가 둥근 직사각형 84"/>
            <p:cNvSpPr/>
            <p:nvPr/>
          </p:nvSpPr>
          <p:spPr>
            <a:xfrm>
              <a:off x="1620824" y="3280682"/>
              <a:ext cx="1517179" cy="598028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 err="1" smtClean="0"/>
                <a:t>CookCook</a:t>
              </a:r>
              <a:r>
                <a:rPr lang="en-US" altLang="ko-KR" sz="1600" b="1" dirty="0" smtClean="0"/>
                <a:t/>
              </a:r>
              <a:br>
                <a:rPr lang="en-US" altLang="ko-KR" sz="1600" b="1" dirty="0" smtClean="0"/>
              </a:br>
              <a:r>
                <a:rPr lang="en-US" altLang="ko-KR" sz="1600" b="1" dirty="0" err="1" smtClean="0"/>
                <a:t>MainConfig</a:t>
              </a:r>
              <a:endParaRPr lang="ko-KR" altLang="en-US" sz="1600" b="1" dirty="0"/>
            </a:p>
          </p:txBody>
        </p:sp>
        <p:sp>
          <p:nvSpPr>
            <p:cNvPr id="86" name="모서리가 둥근 직사각형 85"/>
            <p:cNvSpPr/>
            <p:nvPr/>
          </p:nvSpPr>
          <p:spPr>
            <a:xfrm>
              <a:off x="3224433" y="3275040"/>
              <a:ext cx="1410445" cy="598028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 err="1" smtClean="0"/>
                <a:t>CookCook</a:t>
              </a:r>
              <a:r>
                <a:rPr lang="en-US" altLang="ko-KR" sz="1600" b="1" dirty="0" smtClean="0"/>
                <a:t/>
              </a:r>
              <a:br>
                <a:rPr lang="en-US" altLang="ko-KR" sz="1600" b="1" dirty="0" smtClean="0"/>
              </a:br>
              <a:r>
                <a:rPr lang="en-US" altLang="ko-KR" sz="1600" b="1" dirty="0" err="1" smtClean="0"/>
                <a:t>AdminConifg</a:t>
              </a:r>
              <a:endParaRPr lang="ko-KR" altLang="en-US" sz="1600" b="1" dirty="0"/>
            </a:p>
          </p:txBody>
        </p:sp>
        <p:grpSp>
          <p:nvGrpSpPr>
            <p:cNvPr id="87" name="그룹 20"/>
            <p:cNvGrpSpPr/>
            <p:nvPr/>
          </p:nvGrpSpPr>
          <p:grpSpPr>
            <a:xfrm>
              <a:off x="1482592" y="2829362"/>
              <a:ext cx="6302508" cy="1236044"/>
              <a:chOff x="821635" y="2072664"/>
              <a:chExt cx="1829523" cy="2258232"/>
            </a:xfrm>
          </p:grpSpPr>
          <p:sp>
            <p:nvSpPr>
              <p:cNvPr id="88" name="모서리가 둥근 직사각형 87"/>
              <p:cNvSpPr/>
              <p:nvPr/>
            </p:nvSpPr>
            <p:spPr>
              <a:xfrm>
                <a:off x="821635" y="2425148"/>
                <a:ext cx="1829523" cy="1905748"/>
              </a:xfrm>
              <a:prstGeom prst="roundRect">
                <a:avLst/>
              </a:prstGeom>
              <a:noFill/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 useBgFill="1">
            <p:nvSpPr>
              <p:cNvPr id="89" name="제목 4"/>
              <p:cNvSpPr txBox="1">
                <a:spLocks/>
              </p:cNvSpPr>
              <p:nvPr/>
            </p:nvSpPr>
            <p:spPr>
              <a:xfrm>
                <a:off x="1876968" y="2072664"/>
                <a:ext cx="519918" cy="640025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500" b="1" i="0" u="none" strike="noStrike" kern="1200" cap="none" spc="-100" normalizeH="0" baseline="0" noProof="0" dirty="0" err="1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Sandoll 고딕Neo1 05 Medium" panose="020B0600000101010101" pitchFamily="34" charset="-127"/>
                    <a:ea typeface="Sandoll 고딕Neo1 05 Medium" panose="020B0600000101010101" pitchFamily="34" charset="-127"/>
                    <a:cs typeface="+mj-cs"/>
                  </a:rPr>
                  <a:t>Servlet</a:t>
                </a:r>
                <a:endParaRPr kumimoji="0" lang="ko-KR" altLang="en-US" sz="2500" b="1" i="0" u="none" strike="noStrike" kern="1200" cap="none" spc="-100" normalizeH="0" baseline="0" noProof="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Sandoll 고딕Neo1 05 Medium" panose="020B0600000101010101" pitchFamily="34" charset="-127"/>
                  <a:ea typeface="Sandoll 고딕Neo1 05 Medium" panose="020B0600000101010101" pitchFamily="34" charset="-127"/>
                  <a:cs typeface="+mj-cs"/>
                </a:endParaRPr>
              </a:p>
            </p:txBody>
          </p:sp>
        </p:grpSp>
        <p:sp>
          <p:nvSpPr>
            <p:cNvPr id="91" name="모서리가 둥근 직사각형 90"/>
            <p:cNvSpPr/>
            <p:nvPr/>
          </p:nvSpPr>
          <p:spPr>
            <a:xfrm>
              <a:off x="4735733" y="3275040"/>
              <a:ext cx="1410445" cy="598028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 err="1" smtClean="0"/>
                <a:t>CookCook</a:t>
              </a:r>
              <a:r>
                <a:rPr lang="en-US" altLang="ko-KR" sz="1600" b="1" dirty="0" smtClean="0"/>
                <a:t/>
              </a:r>
              <a:br>
                <a:rPr lang="en-US" altLang="ko-KR" sz="1600" b="1" dirty="0" smtClean="0"/>
              </a:br>
              <a:r>
                <a:rPr lang="en-US" altLang="ko-KR" sz="1600" b="1" dirty="0" err="1" smtClean="0"/>
                <a:t>UserConfig</a:t>
              </a:r>
              <a:endParaRPr lang="ko-KR" altLang="en-US" sz="1600" b="1" dirty="0"/>
            </a:p>
          </p:txBody>
        </p:sp>
        <p:sp>
          <p:nvSpPr>
            <p:cNvPr id="94" name="모서리가 둥근 직사각형 93"/>
            <p:cNvSpPr/>
            <p:nvPr/>
          </p:nvSpPr>
          <p:spPr>
            <a:xfrm>
              <a:off x="6247033" y="3275040"/>
              <a:ext cx="1410445" cy="598028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 smtClean="0"/>
                <a:t>Weekly</a:t>
              </a:r>
              <a:br>
                <a:rPr lang="en-US" altLang="ko-KR" sz="1600" b="1" dirty="0" smtClean="0"/>
              </a:br>
              <a:r>
                <a:rPr lang="en-US" altLang="ko-KR" sz="1600" b="1" dirty="0" err="1" smtClean="0"/>
                <a:t>LoginConfig</a:t>
              </a:r>
              <a:endParaRPr lang="ko-KR" altLang="en-US" sz="1600" b="1" dirty="0"/>
            </a:p>
          </p:txBody>
        </p:sp>
      </p:grpSp>
      <p:grpSp>
        <p:nvGrpSpPr>
          <p:cNvPr id="96" name="그룹 95"/>
          <p:cNvGrpSpPr/>
          <p:nvPr/>
        </p:nvGrpSpPr>
        <p:grpSpPr>
          <a:xfrm>
            <a:off x="1380992" y="3477062"/>
            <a:ext cx="6302508" cy="1069538"/>
            <a:chOff x="1482592" y="4175562"/>
            <a:chExt cx="6302508" cy="1236044"/>
          </a:xfrm>
        </p:grpSpPr>
        <p:sp>
          <p:nvSpPr>
            <p:cNvPr id="69" name="모서리가 둥근 직사각형 68"/>
            <p:cNvSpPr/>
            <p:nvPr/>
          </p:nvSpPr>
          <p:spPr>
            <a:xfrm>
              <a:off x="4735733" y="4621240"/>
              <a:ext cx="1410445" cy="598028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 err="1" smtClean="0"/>
                <a:t>CookCook</a:t>
              </a:r>
              <a:r>
                <a:rPr lang="en-US" altLang="ko-KR" sz="1600" b="1" dirty="0" smtClean="0"/>
                <a:t/>
              </a:r>
              <a:br>
                <a:rPr lang="en-US" altLang="ko-KR" sz="1600" b="1" dirty="0" smtClean="0"/>
              </a:br>
              <a:r>
                <a:rPr lang="en-US" altLang="ko-KR" sz="1600" b="1" dirty="0" err="1" smtClean="0"/>
                <a:t>UserVO</a:t>
              </a:r>
              <a:endParaRPr lang="ko-KR" altLang="en-US" sz="1600" b="1" dirty="0"/>
            </a:p>
          </p:txBody>
        </p:sp>
        <p:sp>
          <p:nvSpPr>
            <p:cNvPr id="70" name="모서리가 둥근 직사각형 69"/>
            <p:cNvSpPr/>
            <p:nvPr/>
          </p:nvSpPr>
          <p:spPr>
            <a:xfrm>
              <a:off x="6234333" y="4621240"/>
              <a:ext cx="1410445" cy="598028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 smtClean="0"/>
                <a:t>Weekly</a:t>
              </a:r>
              <a:br>
                <a:rPr lang="en-US" altLang="ko-KR" sz="1600" b="1" dirty="0" smtClean="0"/>
              </a:br>
              <a:r>
                <a:rPr lang="en-US" altLang="ko-KR" sz="1600" b="1" dirty="0" err="1" smtClean="0"/>
                <a:t>MenuVO</a:t>
              </a:r>
              <a:endParaRPr lang="ko-KR" altLang="en-US" sz="1600" b="1" dirty="0"/>
            </a:p>
          </p:txBody>
        </p:sp>
        <p:sp>
          <p:nvSpPr>
            <p:cNvPr id="14" name="모서리가 둥근 직사각형 13"/>
            <p:cNvSpPr/>
            <p:nvPr/>
          </p:nvSpPr>
          <p:spPr>
            <a:xfrm>
              <a:off x="1595424" y="4626882"/>
              <a:ext cx="1517179" cy="598028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 err="1" smtClean="0"/>
                <a:t>CookCookDAO</a:t>
              </a:r>
              <a:endParaRPr lang="ko-KR" altLang="en-US" sz="1600" b="1" dirty="0"/>
            </a:p>
          </p:txBody>
        </p:sp>
        <p:sp>
          <p:nvSpPr>
            <p:cNvPr id="15" name="모서리가 둥근 직사각형 14"/>
            <p:cNvSpPr/>
            <p:nvPr/>
          </p:nvSpPr>
          <p:spPr>
            <a:xfrm>
              <a:off x="3224433" y="4621240"/>
              <a:ext cx="1410445" cy="598028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 err="1" smtClean="0"/>
                <a:t>CookCookVO</a:t>
              </a:r>
              <a:endParaRPr lang="ko-KR" altLang="en-US" sz="1600" b="1" dirty="0"/>
            </a:p>
          </p:txBody>
        </p:sp>
        <p:grpSp>
          <p:nvGrpSpPr>
            <p:cNvPr id="3" name="그룹 20"/>
            <p:cNvGrpSpPr/>
            <p:nvPr/>
          </p:nvGrpSpPr>
          <p:grpSpPr>
            <a:xfrm>
              <a:off x="1482592" y="4175562"/>
              <a:ext cx="6302508" cy="1236044"/>
              <a:chOff x="821635" y="2072664"/>
              <a:chExt cx="1829523" cy="2258233"/>
            </a:xfrm>
          </p:grpSpPr>
          <p:sp>
            <p:nvSpPr>
              <p:cNvPr id="17" name="모서리가 둥근 직사각형 16"/>
              <p:cNvSpPr/>
              <p:nvPr/>
            </p:nvSpPr>
            <p:spPr>
              <a:xfrm>
                <a:off x="821635" y="2425148"/>
                <a:ext cx="1829523" cy="1905749"/>
              </a:xfrm>
              <a:prstGeom prst="roundRect">
                <a:avLst/>
              </a:prstGeom>
              <a:noFill/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 useBgFill="1">
            <p:nvSpPr>
              <p:cNvPr id="18" name="제목 4"/>
              <p:cNvSpPr txBox="1">
                <a:spLocks/>
              </p:cNvSpPr>
              <p:nvPr/>
            </p:nvSpPr>
            <p:spPr>
              <a:xfrm>
                <a:off x="1876968" y="2072664"/>
                <a:ext cx="519918" cy="640025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500" b="1" i="0" u="none" strike="noStrike" kern="1200" cap="none" spc="-100" normalizeH="0" baseline="0" noProof="0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Sandoll 고딕Neo1 05 Medium" panose="020B0600000101010101" pitchFamily="34" charset="-127"/>
                    <a:ea typeface="Sandoll 고딕Neo1 05 Medium" panose="020B0600000101010101" pitchFamily="34" charset="-127"/>
                    <a:cs typeface="+mj-cs"/>
                  </a:rPr>
                  <a:t>M</a:t>
                </a:r>
                <a:r>
                  <a:rPr kumimoji="0" lang="en-US" altLang="ko-KR" sz="2500" b="1" i="0" u="none" strike="noStrike" kern="1200" cap="none" spc="-100" normalizeH="0" baseline="0" noProof="0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Sandoll 고딕Neo1 05 Medium" panose="020B0600000101010101" pitchFamily="34" charset="-127"/>
                    <a:ea typeface="Sandoll 고딕Neo1 05 Medium" panose="020B0600000101010101" pitchFamily="34" charset="-127"/>
                    <a:cs typeface="+mj-cs"/>
                  </a:rPr>
                  <a:t>odel</a:t>
                </a:r>
                <a:endParaRPr kumimoji="0" lang="ko-KR" altLang="en-US" sz="2500" b="1" i="0" u="none" strike="noStrike" kern="1200" cap="none" spc="-100" normalizeH="0" baseline="0" noProof="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Sandoll 고딕Neo1 05 Medium" panose="020B0600000101010101" pitchFamily="34" charset="-127"/>
                  <a:ea typeface="Sandoll 고딕Neo1 05 Medium" panose="020B0600000101010101" pitchFamily="34" charset="-127"/>
                  <a:cs typeface="+mj-cs"/>
                </a:endParaRPr>
              </a:p>
            </p:txBody>
          </p:sp>
        </p:grpSp>
      </p:grpSp>
      <p:sp>
        <p:nvSpPr>
          <p:cNvPr id="98" name="모서리가 둥근 직사각형 97"/>
          <p:cNvSpPr/>
          <p:nvPr/>
        </p:nvSpPr>
        <p:spPr>
          <a:xfrm>
            <a:off x="1346200" y="4812404"/>
            <a:ext cx="6350000" cy="1537596"/>
          </a:xfrm>
          <a:prstGeom prst="roundRect">
            <a:avLst>
              <a:gd name="adj" fmla="val 10670"/>
            </a:avLst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 useBgFill="1">
        <p:nvSpPr>
          <p:cNvPr id="151" name="제목 4"/>
          <p:cNvSpPr txBox="1">
            <a:spLocks/>
          </p:cNvSpPr>
          <p:nvPr/>
        </p:nvSpPr>
        <p:spPr>
          <a:xfrm>
            <a:off x="5105400" y="4683562"/>
            <a:ext cx="1791061" cy="3031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500" b="1" i="0" u="none" strike="noStrike" kern="1200" cap="none" spc="-100" normalizeH="0" baseline="0" noProof="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andoll 고딕Neo1 05 Medium" panose="020B0600000101010101" pitchFamily="34" charset="-127"/>
                <a:ea typeface="Sandoll 고딕Neo1 05 Medium" panose="020B0600000101010101" pitchFamily="34" charset="-127"/>
                <a:cs typeface="+mj-cs"/>
              </a:rPr>
              <a:t>V</a:t>
            </a:r>
            <a:r>
              <a:rPr kumimoji="0" lang="en-US" altLang="ko-KR" sz="2500" b="1" i="0" u="none" strike="noStrike" kern="1200" cap="none" spc="-100" normalizeH="0" baseline="0" noProof="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andoll 고딕Neo1 05 Medium" panose="020B0600000101010101" pitchFamily="34" charset="-127"/>
                <a:ea typeface="Sandoll 고딕Neo1 05 Medium" panose="020B0600000101010101" pitchFamily="34" charset="-127"/>
                <a:cs typeface="+mj-cs"/>
              </a:rPr>
              <a:t>iew</a:t>
            </a:r>
            <a:endParaRPr kumimoji="0" lang="ko-KR" altLang="en-US" sz="2500" b="1" i="0" u="none" strike="noStrike" kern="1200" cap="none" spc="-100" normalizeH="0" baseline="0" noProof="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Sandoll 고딕Neo1 05 Medium" panose="020B0600000101010101" pitchFamily="34" charset="-127"/>
              <a:ea typeface="Sandoll 고딕Neo1 05 Medium" panose="020B0600000101010101" pitchFamily="34" charset="-127"/>
              <a:cs typeface="+mj-cs"/>
            </a:endParaRPr>
          </a:p>
        </p:txBody>
      </p:sp>
      <p:grpSp>
        <p:nvGrpSpPr>
          <p:cNvPr id="168" name="그룹 167"/>
          <p:cNvGrpSpPr/>
          <p:nvPr/>
        </p:nvGrpSpPr>
        <p:grpSpPr>
          <a:xfrm>
            <a:off x="1811292" y="4987465"/>
            <a:ext cx="5901383" cy="809545"/>
            <a:chOff x="706392" y="4555665"/>
            <a:chExt cx="5901383" cy="809545"/>
          </a:xfrm>
        </p:grpSpPr>
        <p:sp>
          <p:nvSpPr>
            <p:cNvPr id="100" name="타원 99"/>
            <p:cNvSpPr/>
            <p:nvPr/>
          </p:nvSpPr>
          <p:spPr>
            <a:xfrm>
              <a:off x="1431646" y="4593765"/>
              <a:ext cx="764504" cy="764505"/>
            </a:xfrm>
            <a:prstGeom prst="ellipse">
              <a:avLst/>
            </a:prstGeom>
            <a:solidFill>
              <a:srgbClr val="B151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b="1" dirty="0"/>
            </a:p>
          </p:txBody>
        </p:sp>
        <p:sp>
          <p:nvSpPr>
            <p:cNvPr id="101" name="타원 100"/>
            <p:cNvSpPr/>
            <p:nvPr/>
          </p:nvSpPr>
          <p:spPr>
            <a:xfrm>
              <a:off x="2150521" y="4593765"/>
              <a:ext cx="764504" cy="764505"/>
            </a:xfrm>
            <a:prstGeom prst="ellipse">
              <a:avLst/>
            </a:prstGeom>
            <a:solidFill>
              <a:srgbClr val="B151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 smtClean="0"/>
                <a:t>top</a:t>
              </a:r>
              <a:endParaRPr lang="ko-KR" altLang="en-US" sz="1600" b="1" dirty="0"/>
            </a:p>
          </p:txBody>
        </p:sp>
        <p:sp>
          <p:nvSpPr>
            <p:cNvPr id="102" name="타원 101"/>
            <p:cNvSpPr/>
            <p:nvPr/>
          </p:nvSpPr>
          <p:spPr>
            <a:xfrm>
              <a:off x="3585433" y="4593765"/>
              <a:ext cx="764504" cy="764505"/>
            </a:xfrm>
            <a:prstGeom prst="ellipse">
              <a:avLst/>
            </a:prstGeom>
            <a:solidFill>
              <a:srgbClr val="B151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 smtClean="0"/>
                <a:t>list</a:t>
              </a:r>
              <a:endParaRPr lang="ko-KR" altLang="en-US" sz="1600" b="1" dirty="0"/>
            </a:p>
          </p:txBody>
        </p:sp>
        <p:grpSp>
          <p:nvGrpSpPr>
            <p:cNvPr id="103" name="그룹 102"/>
            <p:cNvGrpSpPr/>
            <p:nvPr/>
          </p:nvGrpSpPr>
          <p:grpSpPr>
            <a:xfrm>
              <a:off x="2826103" y="4593765"/>
              <a:ext cx="875294" cy="764505"/>
              <a:chOff x="3860871" y="3674973"/>
              <a:chExt cx="875294" cy="764505"/>
            </a:xfrm>
          </p:grpSpPr>
          <p:sp>
            <p:nvSpPr>
              <p:cNvPr id="104" name="타원 103"/>
              <p:cNvSpPr/>
              <p:nvPr/>
            </p:nvSpPr>
            <p:spPr>
              <a:xfrm>
                <a:off x="3892647" y="3674973"/>
                <a:ext cx="764504" cy="764505"/>
              </a:xfrm>
              <a:prstGeom prst="ellipse">
                <a:avLst/>
              </a:prstGeom>
              <a:solidFill>
                <a:srgbClr val="B1510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5" name="TextBox 104"/>
              <p:cNvSpPr txBox="1"/>
              <p:nvPr/>
            </p:nvSpPr>
            <p:spPr>
              <a:xfrm>
                <a:off x="3860871" y="3885122"/>
                <a:ext cx="87529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b="1" dirty="0" smtClean="0">
                    <a:solidFill>
                      <a:schemeClr val="bg1"/>
                    </a:solidFill>
                  </a:rPr>
                  <a:t>bottom</a:t>
                </a:r>
                <a:endParaRPr lang="ko-KR" altLang="en-US" sz="1600" b="1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06" name="그룹 105"/>
            <p:cNvGrpSpPr/>
            <p:nvPr/>
          </p:nvGrpSpPr>
          <p:grpSpPr>
            <a:xfrm>
              <a:off x="4145294" y="4568365"/>
              <a:ext cx="1001981" cy="764505"/>
              <a:chOff x="4945394" y="3611473"/>
              <a:chExt cx="1001981" cy="764505"/>
            </a:xfrm>
          </p:grpSpPr>
          <p:sp>
            <p:nvSpPr>
              <p:cNvPr id="107" name="타원 106"/>
              <p:cNvSpPr/>
              <p:nvPr/>
            </p:nvSpPr>
            <p:spPr>
              <a:xfrm>
                <a:off x="5078455" y="3611473"/>
                <a:ext cx="764504" cy="764505"/>
              </a:xfrm>
              <a:prstGeom prst="ellipse">
                <a:avLst/>
              </a:prstGeom>
              <a:solidFill>
                <a:srgbClr val="B1510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/>
                  <a:t/>
                </a:r>
                <a:br>
                  <a:rPr lang="en-US" altLang="ko-KR" dirty="0" smtClean="0"/>
                </a:br>
                <a:endParaRPr lang="ko-KR" altLang="en-US" dirty="0"/>
              </a:p>
            </p:txBody>
          </p:sp>
          <p:sp>
            <p:nvSpPr>
              <p:cNvPr id="108" name="TextBox 107"/>
              <p:cNvSpPr txBox="1"/>
              <p:nvPr/>
            </p:nvSpPr>
            <p:spPr>
              <a:xfrm>
                <a:off x="4945394" y="3710552"/>
                <a:ext cx="1001981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600" b="1" dirty="0" smtClean="0">
                    <a:solidFill>
                      <a:schemeClr val="bg1"/>
                    </a:solidFill>
                  </a:rPr>
                  <a:t>main</a:t>
                </a:r>
                <a:br>
                  <a:rPr lang="en-US" altLang="ko-KR" sz="1600" b="1" dirty="0" smtClean="0">
                    <a:solidFill>
                      <a:schemeClr val="bg1"/>
                    </a:solidFill>
                  </a:rPr>
                </a:br>
                <a:r>
                  <a:rPr lang="en-US" altLang="ko-KR" sz="1600" b="1" dirty="0" smtClean="0">
                    <a:solidFill>
                      <a:schemeClr val="bg1"/>
                    </a:solidFill>
                  </a:rPr>
                  <a:t>contents</a:t>
                </a:r>
                <a:endParaRPr lang="ko-KR" altLang="en-US" sz="1600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09" name="TextBox 108"/>
            <p:cNvSpPr txBox="1"/>
            <p:nvPr/>
          </p:nvSpPr>
          <p:spPr>
            <a:xfrm>
              <a:off x="1509719" y="4811093"/>
              <a:ext cx="65259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 smtClean="0">
                  <a:solidFill>
                    <a:schemeClr val="bg1"/>
                  </a:solidFill>
                </a:rPr>
                <a:t>main</a:t>
              </a:r>
              <a:endParaRPr lang="ko-KR" altLang="en-US" sz="1600" b="1" dirty="0">
                <a:solidFill>
                  <a:schemeClr val="bg1"/>
                </a:solidFill>
              </a:endParaRPr>
            </a:p>
          </p:txBody>
        </p:sp>
        <p:grpSp>
          <p:nvGrpSpPr>
            <p:cNvPr id="110" name="그룹 109"/>
            <p:cNvGrpSpPr/>
            <p:nvPr/>
          </p:nvGrpSpPr>
          <p:grpSpPr>
            <a:xfrm>
              <a:off x="706392" y="4600705"/>
              <a:ext cx="764504" cy="764505"/>
              <a:chOff x="973092" y="3669213"/>
              <a:chExt cx="764504" cy="764505"/>
            </a:xfrm>
          </p:grpSpPr>
          <p:sp>
            <p:nvSpPr>
              <p:cNvPr id="111" name="타원 110"/>
              <p:cNvSpPr/>
              <p:nvPr/>
            </p:nvSpPr>
            <p:spPr>
              <a:xfrm>
                <a:off x="973092" y="3669213"/>
                <a:ext cx="764504" cy="764505"/>
              </a:xfrm>
              <a:prstGeom prst="ellipse">
                <a:avLst/>
              </a:prstGeom>
              <a:solidFill>
                <a:srgbClr val="B1510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b="1" dirty="0"/>
              </a:p>
            </p:txBody>
          </p:sp>
          <p:sp>
            <p:nvSpPr>
              <p:cNvPr id="112" name="TextBox 111"/>
              <p:cNvSpPr txBox="1"/>
              <p:nvPr/>
            </p:nvSpPr>
            <p:spPr>
              <a:xfrm>
                <a:off x="1037071" y="3885677"/>
                <a:ext cx="65259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b="1" dirty="0" smtClean="0">
                    <a:solidFill>
                      <a:schemeClr val="bg1"/>
                    </a:solidFill>
                  </a:rPr>
                  <a:t>index</a:t>
                </a:r>
                <a:endParaRPr lang="ko-KR" altLang="en-US" sz="1600" b="1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45" name="그룹 144"/>
            <p:cNvGrpSpPr/>
            <p:nvPr/>
          </p:nvGrpSpPr>
          <p:grpSpPr>
            <a:xfrm>
              <a:off x="4869194" y="4555665"/>
              <a:ext cx="1001981" cy="764505"/>
              <a:chOff x="4958094" y="3611473"/>
              <a:chExt cx="1001981" cy="764505"/>
            </a:xfrm>
          </p:grpSpPr>
          <p:sp>
            <p:nvSpPr>
              <p:cNvPr id="146" name="타원 145"/>
              <p:cNvSpPr/>
              <p:nvPr/>
            </p:nvSpPr>
            <p:spPr>
              <a:xfrm>
                <a:off x="5078455" y="3611473"/>
                <a:ext cx="764504" cy="764505"/>
              </a:xfrm>
              <a:prstGeom prst="ellipse">
                <a:avLst/>
              </a:prstGeom>
              <a:solidFill>
                <a:srgbClr val="B1510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/>
                  <a:t/>
                </a:r>
                <a:br>
                  <a:rPr lang="en-US" altLang="ko-KR" dirty="0" smtClean="0"/>
                </a:br>
                <a:endParaRPr lang="ko-KR" altLang="en-US" dirty="0"/>
              </a:p>
            </p:txBody>
          </p:sp>
          <p:sp>
            <p:nvSpPr>
              <p:cNvPr id="147" name="TextBox 146"/>
              <p:cNvSpPr txBox="1"/>
              <p:nvPr/>
            </p:nvSpPr>
            <p:spPr>
              <a:xfrm>
                <a:off x="4958094" y="3723252"/>
                <a:ext cx="1001981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600" b="1" dirty="0" smtClean="0">
                    <a:solidFill>
                      <a:schemeClr val="bg1"/>
                    </a:solidFill>
                  </a:rPr>
                  <a:t>Category</a:t>
                </a:r>
                <a:br>
                  <a:rPr lang="en-US" altLang="ko-KR" sz="1600" b="1" dirty="0" smtClean="0">
                    <a:solidFill>
                      <a:schemeClr val="bg1"/>
                    </a:solidFill>
                  </a:rPr>
                </a:br>
                <a:r>
                  <a:rPr lang="en-US" altLang="ko-KR" sz="1600" b="1" dirty="0" smtClean="0">
                    <a:solidFill>
                      <a:schemeClr val="bg1"/>
                    </a:solidFill>
                  </a:rPr>
                  <a:t>View</a:t>
                </a:r>
                <a:endParaRPr lang="ko-KR" altLang="en-US" sz="1600" b="1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48" name="그룹 147"/>
            <p:cNvGrpSpPr/>
            <p:nvPr/>
          </p:nvGrpSpPr>
          <p:grpSpPr>
            <a:xfrm>
              <a:off x="5605794" y="4555665"/>
              <a:ext cx="1001981" cy="764505"/>
              <a:chOff x="4958094" y="3611473"/>
              <a:chExt cx="1001981" cy="764505"/>
            </a:xfrm>
          </p:grpSpPr>
          <p:sp>
            <p:nvSpPr>
              <p:cNvPr id="149" name="타원 148"/>
              <p:cNvSpPr/>
              <p:nvPr/>
            </p:nvSpPr>
            <p:spPr>
              <a:xfrm>
                <a:off x="5078455" y="3611473"/>
                <a:ext cx="764504" cy="764505"/>
              </a:xfrm>
              <a:prstGeom prst="ellipse">
                <a:avLst/>
              </a:prstGeom>
              <a:solidFill>
                <a:srgbClr val="B1510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/>
                  <a:t/>
                </a:r>
                <a:br>
                  <a:rPr lang="en-US" altLang="ko-KR" dirty="0" smtClean="0"/>
                </a:br>
                <a:endParaRPr lang="ko-KR" altLang="en-US" dirty="0"/>
              </a:p>
            </p:txBody>
          </p:sp>
          <p:sp>
            <p:nvSpPr>
              <p:cNvPr id="150" name="TextBox 149"/>
              <p:cNvSpPr txBox="1"/>
              <p:nvPr/>
            </p:nvSpPr>
            <p:spPr>
              <a:xfrm>
                <a:off x="4958094" y="3723252"/>
                <a:ext cx="1001981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600" b="1" dirty="0" smtClean="0">
                    <a:solidFill>
                      <a:schemeClr val="bg1"/>
                    </a:solidFill>
                  </a:rPr>
                  <a:t>Detail</a:t>
                </a:r>
                <a:br>
                  <a:rPr lang="en-US" altLang="ko-KR" sz="1600" b="1" dirty="0" smtClean="0">
                    <a:solidFill>
                      <a:schemeClr val="bg1"/>
                    </a:solidFill>
                  </a:rPr>
                </a:br>
                <a:r>
                  <a:rPr lang="en-US" altLang="ko-KR" sz="1600" b="1" dirty="0" smtClean="0">
                    <a:solidFill>
                      <a:schemeClr val="bg1"/>
                    </a:solidFill>
                  </a:rPr>
                  <a:t>View</a:t>
                </a:r>
                <a:endParaRPr lang="ko-KR" altLang="en-US" sz="1600" b="1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166" name="그룹 165"/>
          <p:cNvGrpSpPr/>
          <p:nvPr/>
        </p:nvGrpSpPr>
        <p:grpSpPr>
          <a:xfrm>
            <a:off x="2245759" y="5533565"/>
            <a:ext cx="2779567" cy="789905"/>
            <a:chOff x="696359" y="5381165"/>
            <a:chExt cx="2779567" cy="789905"/>
          </a:xfrm>
        </p:grpSpPr>
        <p:grpSp>
          <p:nvGrpSpPr>
            <p:cNvPr id="154" name="그룹 153"/>
            <p:cNvGrpSpPr/>
            <p:nvPr/>
          </p:nvGrpSpPr>
          <p:grpSpPr>
            <a:xfrm>
              <a:off x="2017159" y="5393865"/>
              <a:ext cx="798367" cy="764505"/>
              <a:chOff x="7490859" y="3674973"/>
              <a:chExt cx="798367" cy="764505"/>
            </a:xfrm>
          </p:grpSpPr>
          <p:sp>
            <p:nvSpPr>
              <p:cNvPr id="155" name="타원 154"/>
              <p:cNvSpPr/>
              <p:nvPr/>
            </p:nvSpPr>
            <p:spPr>
              <a:xfrm>
                <a:off x="7492063" y="3674973"/>
                <a:ext cx="764504" cy="764505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b="1" dirty="0"/>
              </a:p>
            </p:txBody>
          </p:sp>
          <p:sp>
            <p:nvSpPr>
              <p:cNvPr id="156" name="TextBox 155"/>
              <p:cNvSpPr txBox="1"/>
              <p:nvPr/>
            </p:nvSpPr>
            <p:spPr>
              <a:xfrm>
                <a:off x="7490859" y="3872424"/>
                <a:ext cx="79836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600" b="1" dirty="0" smtClean="0">
                    <a:solidFill>
                      <a:schemeClr val="bg1"/>
                    </a:solidFill>
                  </a:rPr>
                  <a:t>admin</a:t>
                </a:r>
                <a:endParaRPr lang="ko-KR" altLang="en-US" sz="1600" b="1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57" name="그룹 156"/>
            <p:cNvGrpSpPr/>
            <p:nvPr/>
          </p:nvGrpSpPr>
          <p:grpSpPr>
            <a:xfrm>
              <a:off x="1344059" y="5406565"/>
              <a:ext cx="798367" cy="764505"/>
              <a:chOff x="7490859" y="3674973"/>
              <a:chExt cx="798367" cy="764505"/>
            </a:xfrm>
          </p:grpSpPr>
          <p:sp>
            <p:nvSpPr>
              <p:cNvPr id="158" name="타원 157"/>
              <p:cNvSpPr/>
              <p:nvPr/>
            </p:nvSpPr>
            <p:spPr>
              <a:xfrm>
                <a:off x="7492063" y="3674973"/>
                <a:ext cx="764504" cy="764505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b="1" dirty="0"/>
              </a:p>
            </p:txBody>
          </p:sp>
          <p:sp>
            <p:nvSpPr>
              <p:cNvPr id="159" name="TextBox 158"/>
              <p:cNvSpPr txBox="1"/>
              <p:nvPr/>
            </p:nvSpPr>
            <p:spPr>
              <a:xfrm>
                <a:off x="7490859" y="3872424"/>
                <a:ext cx="79836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600" b="1" dirty="0" smtClean="0">
                    <a:solidFill>
                      <a:schemeClr val="bg1"/>
                    </a:solidFill>
                  </a:rPr>
                  <a:t>Login</a:t>
                </a:r>
                <a:endParaRPr lang="ko-KR" altLang="en-US" sz="1600" b="1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60" name="그룹 159"/>
            <p:cNvGrpSpPr/>
            <p:nvPr/>
          </p:nvGrpSpPr>
          <p:grpSpPr>
            <a:xfrm>
              <a:off x="696359" y="5393865"/>
              <a:ext cx="798367" cy="764505"/>
              <a:chOff x="7478159" y="3674973"/>
              <a:chExt cx="798367" cy="764505"/>
            </a:xfrm>
          </p:grpSpPr>
          <p:sp>
            <p:nvSpPr>
              <p:cNvPr id="161" name="타원 160"/>
              <p:cNvSpPr/>
              <p:nvPr/>
            </p:nvSpPr>
            <p:spPr>
              <a:xfrm>
                <a:off x="7492063" y="3674973"/>
                <a:ext cx="764504" cy="764505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b="1" dirty="0"/>
              </a:p>
            </p:txBody>
          </p:sp>
          <p:sp>
            <p:nvSpPr>
              <p:cNvPr id="162" name="TextBox 161"/>
              <p:cNvSpPr txBox="1"/>
              <p:nvPr/>
            </p:nvSpPr>
            <p:spPr>
              <a:xfrm>
                <a:off x="7478159" y="3885124"/>
                <a:ext cx="79836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600" b="1" dirty="0" smtClean="0">
                    <a:solidFill>
                      <a:schemeClr val="bg1"/>
                    </a:solidFill>
                  </a:rPr>
                  <a:t>User</a:t>
                </a:r>
                <a:endParaRPr lang="ko-KR" altLang="en-US" sz="1600" b="1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63" name="그룹 162"/>
            <p:cNvGrpSpPr/>
            <p:nvPr/>
          </p:nvGrpSpPr>
          <p:grpSpPr>
            <a:xfrm>
              <a:off x="2677559" y="5381165"/>
              <a:ext cx="798367" cy="764505"/>
              <a:chOff x="7490859" y="3649573"/>
              <a:chExt cx="798367" cy="764505"/>
            </a:xfrm>
          </p:grpSpPr>
          <p:sp>
            <p:nvSpPr>
              <p:cNvPr id="164" name="타원 163"/>
              <p:cNvSpPr/>
              <p:nvPr/>
            </p:nvSpPr>
            <p:spPr>
              <a:xfrm>
                <a:off x="7492063" y="3649573"/>
                <a:ext cx="764504" cy="764505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b="1" dirty="0"/>
              </a:p>
            </p:txBody>
          </p:sp>
          <p:sp>
            <p:nvSpPr>
              <p:cNvPr id="165" name="TextBox 164"/>
              <p:cNvSpPr txBox="1"/>
              <p:nvPr/>
            </p:nvSpPr>
            <p:spPr>
              <a:xfrm>
                <a:off x="7490859" y="3847024"/>
                <a:ext cx="79836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600" b="1" dirty="0" smtClean="0">
                    <a:solidFill>
                      <a:schemeClr val="bg1"/>
                    </a:solidFill>
                  </a:rPr>
                  <a:t>update</a:t>
                </a:r>
                <a:endParaRPr lang="ko-KR" altLang="en-US" sz="1600" b="1" dirty="0">
                  <a:solidFill>
                    <a:schemeClr val="bg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="" xmlns:p14="http://schemas.microsoft.com/office/powerpoint/2010/main" val="2163000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764</TotalTime>
  <Words>613</Words>
  <Application>Microsoft Office PowerPoint</Application>
  <PresentationFormat>화면 슬라이드 쇼(4:3)</PresentationFormat>
  <Paragraphs>422</Paragraphs>
  <Slides>69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69</vt:i4>
      </vt:variant>
    </vt:vector>
  </HeadingPairs>
  <TitlesOfParts>
    <vt:vector size="70" baseType="lpstr">
      <vt:lpstr>Office 테마</vt:lpstr>
      <vt:lpstr>CookCook function Definition</vt:lpstr>
      <vt:lpstr>슬라이드 2</vt:lpstr>
      <vt:lpstr>해피다솜</vt:lpstr>
      <vt:lpstr>料理란?</vt:lpstr>
      <vt:lpstr>개요</vt:lpstr>
      <vt:lpstr>환경설정</vt:lpstr>
      <vt:lpstr>환경설정</vt:lpstr>
      <vt:lpstr>환경설정</vt:lpstr>
      <vt:lpstr>서비스 모델링 </vt:lpstr>
      <vt:lpstr>서비스 모델링</vt:lpstr>
      <vt:lpstr>서비스 플로우</vt:lpstr>
      <vt:lpstr>메인 화면 구성</vt:lpstr>
      <vt:lpstr>TOP 영역 구성</vt:lpstr>
      <vt:lpstr>BOTTOM 영역 구성</vt:lpstr>
      <vt:lpstr>RIGHT 영역 구성</vt:lpstr>
      <vt:lpstr>슬라이드 16</vt:lpstr>
      <vt:lpstr>슬라이드 17</vt:lpstr>
      <vt:lpstr>메인 화면</vt:lpstr>
      <vt:lpstr>메인 화면</vt:lpstr>
      <vt:lpstr>메인 화면</vt:lpstr>
      <vt:lpstr>메인 화면</vt:lpstr>
      <vt:lpstr>메인 화면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  <vt:lpstr>슬라이드 38</vt:lpstr>
      <vt:lpstr>슬라이드 39</vt:lpstr>
      <vt:lpstr>슬라이드 40</vt:lpstr>
      <vt:lpstr>슬라이드 41</vt:lpstr>
      <vt:lpstr>슬라이드 42</vt:lpstr>
      <vt:lpstr>슬라이드 43</vt:lpstr>
      <vt:lpstr>슬라이드 44</vt:lpstr>
      <vt:lpstr>슬라이드 45</vt:lpstr>
      <vt:lpstr>슬라이드 46</vt:lpstr>
      <vt:lpstr>슬라이드 47</vt:lpstr>
      <vt:lpstr>슬라이드 48</vt:lpstr>
      <vt:lpstr>슬라이드 49</vt:lpstr>
      <vt:lpstr>슬라이드 50</vt:lpstr>
      <vt:lpstr>슬라이드 51</vt:lpstr>
      <vt:lpstr>슬라이드 52</vt:lpstr>
      <vt:lpstr>슬라이드 53</vt:lpstr>
      <vt:lpstr>슬라이드 54</vt:lpstr>
      <vt:lpstr>슬라이드 55</vt:lpstr>
      <vt:lpstr>슬라이드 56</vt:lpstr>
      <vt:lpstr>슬라이드 57</vt:lpstr>
      <vt:lpstr>슬라이드 58</vt:lpstr>
      <vt:lpstr>슬라이드 59</vt:lpstr>
      <vt:lpstr>슬라이드 60</vt:lpstr>
      <vt:lpstr>슬라이드 61</vt:lpstr>
      <vt:lpstr>슬라이드 62</vt:lpstr>
      <vt:lpstr>슬라이드 63</vt:lpstr>
      <vt:lpstr>슬라이드 64</vt:lpstr>
      <vt:lpstr>슬라이드 65</vt:lpstr>
      <vt:lpstr>슬라이드 66</vt:lpstr>
      <vt:lpstr>슬라이드 67</vt:lpstr>
      <vt:lpstr>슬라이드 68</vt:lpstr>
      <vt:lpstr>슬라이드 69</vt:lpstr>
    </vt:vector>
  </TitlesOfParts>
  <Company>Hewlett-Packard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Jang Ji Eun</dc:creator>
  <cp:lastModifiedBy>1</cp:lastModifiedBy>
  <cp:revision>519</cp:revision>
  <dcterms:created xsi:type="dcterms:W3CDTF">2015-05-04T14:17:44Z</dcterms:created>
  <dcterms:modified xsi:type="dcterms:W3CDTF">2016-10-07T03:03:45Z</dcterms:modified>
</cp:coreProperties>
</file>